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8" r:id="rId1"/>
  </p:sldMasterIdLst>
  <p:notesMasterIdLst>
    <p:notesMasterId r:id="rId13"/>
  </p:notesMasterIdLst>
  <p:handoutMasterIdLst>
    <p:handoutMasterId r:id="rId14"/>
  </p:handoutMasterIdLst>
  <p:sldIdLst>
    <p:sldId id="306" r:id="rId2"/>
    <p:sldId id="307" r:id="rId3"/>
    <p:sldId id="308" r:id="rId4"/>
    <p:sldId id="309" r:id="rId5"/>
    <p:sldId id="315" r:id="rId6"/>
    <p:sldId id="312" r:id="rId7"/>
    <p:sldId id="311" r:id="rId8"/>
    <p:sldId id="313" r:id="rId9"/>
    <p:sldId id="316" r:id="rId10"/>
    <p:sldId id="318" r:id="rId11"/>
    <p:sldId id="305" r:id="rId12"/>
  </p:sldIdLst>
  <p:sldSz cx="9906000" cy="6858000" type="A4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3" autoAdjust="0"/>
    <p:restoredTop sz="90929"/>
  </p:normalViewPr>
  <p:slideViewPr>
    <p:cSldViewPr>
      <p:cViewPr varScale="1">
        <p:scale>
          <a:sx n="61" d="100"/>
          <a:sy n="61" d="100"/>
        </p:scale>
        <p:origin x="764" y="5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741" y="-8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>
            <a:extLst>
              <a:ext uri="{FF2B5EF4-FFF2-40B4-BE49-F238E27FC236}">
                <a16:creationId xmlns:a16="http://schemas.microsoft.com/office/drawing/2014/main" id="{57B6BA0F-17BF-45F0-8527-AB9DF7580F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19942378-CAFE-450D-BACC-1DBF3AE3ECE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FFBBA87E-9CF0-4C78-9FC7-549292E9F510}" type="datetimeFigureOut">
              <a:rPr lang="lt-LT"/>
              <a:pPr>
                <a:defRPr/>
              </a:pPr>
              <a:t>2021-09-17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3B05EFF3-2FD8-48B3-BB6E-D823FE1324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9BD55722-A8FC-4694-8413-F0709DCFA9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6DE6752-FEFD-4526-B639-0132D792C7DF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>
            <a:extLst>
              <a:ext uri="{FF2B5EF4-FFF2-40B4-BE49-F238E27FC236}">
                <a16:creationId xmlns:a16="http://schemas.microsoft.com/office/drawing/2014/main" id="{B5BCA047-AA87-4264-AE4D-26F8F907D7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FFF48B35-2988-41E3-BA76-C6B0223869B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5DECF0F9-334D-4442-A992-558A6D38F306}" type="datetimeFigureOut">
              <a:rPr lang="lt-LT"/>
              <a:pPr>
                <a:defRPr/>
              </a:pPr>
              <a:t>2021-09-17</a:t>
            </a:fld>
            <a:endParaRPr lang="lt-LT"/>
          </a:p>
        </p:txBody>
      </p:sp>
      <p:sp>
        <p:nvSpPr>
          <p:cNvPr id="4" name="Skaidrės vaizdo vietos rezervavimo ženklas 3">
            <a:extLst>
              <a:ext uri="{FF2B5EF4-FFF2-40B4-BE49-F238E27FC236}">
                <a16:creationId xmlns:a16="http://schemas.microsoft.com/office/drawing/2014/main" id="{39865DC7-4071-415A-8833-29B6757402A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t-LT" noProof="0"/>
          </a:p>
        </p:txBody>
      </p:sp>
      <p:sp>
        <p:nvSpPr>
          <p:cNvPr id="5" name="Pastabų vietos rezervavimo ženklas 4">
            <a:extLst>
              <a:ext uri="{FF2B5EF4-FFF2-40B4-BE49-F238E27FC236}">
                <a16:creationId xmlns:a16="http://schemas.microsoft.com/office/drawing/2014/main" id="{863C9DE2-FFC3-468F-A59F-123EEEDB2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noProof="0"/>
              <a:t>Spustelėkite ruošinio teksto stiliams keisti</a:t>
            </a:r>
          </a:p>
          <a:p>
            <a:pPr lvl="1"/>
            <a:r>
              <a:rPr lang="lt-LT" noProof="0"/>
              <a:t>Antras lygmuo</a:t>
            </a:r>
          </a:p>
          <a:p>
            <a:pPr lvl="2"/>
            <a:r>
              <a:rPr lang="lt-LT" noProof="0"/>
              <a:t>Trečias lygmuo</a:t>
            </a:r>
          </a:p>
          <a:p>
            <a:pPr lvl="3"/>
            <a:r>
              <a:rPr lang="lt-LT" noProof="0"/>
              <a:t>Ketvirtas lygmuo</a:t>
            </a:r>
          </a:p>
          <a:p>
            <a:pPr lvl="4"/>
            <a:r>
              <a:rPr lang="lt-LT" noProof="0"/>
              <a:t>Penktas lygmuo</a:t>
            </a:r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6DFE7EAF-989E-4E9E-9831-D433343EC76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5721033D-8A77-418A-AD1C-08D71DC08A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DCC6A19-22F5-402E-943B-68796813D80A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kaidrės vaizdo vietos rezervavimo ženklas 1">
            <a:extLst>
              <a:ext uri="{FF2B5EF4-FFF2-40B4-BE49-F238E27FC236}">
                <a16:creationId xmlns:a16="http://schemas.microsoft.com/office/drawing/2014/main" id="{7A53C04E-2186-4595-9E8B-FBBB9ECA485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Pastabų vietos rezervavimo ženklas 2">
            <a:extLst>
              <a:ext uri="{FF2B5EF4-FFF2-40B4-BE49-F238E27FC236}">
                <a16:creationId xmlns:a16="http://schemas.microsoft.com/office/drawing/2014/main" id="{EE058A0F-965F-4E76-9D2A-8C98A83975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t-LT" altLang="lt-LT"/>
          </a:p>
        </p:txBody>
      </p:sp>
      <p:sp>
        <p:nvSpPr>
          <p:cNvPr id="6148" name="Skaidrės numerio vietos rezervavimo ženklas 3">
            <a:extLst>
              <a:ext uri="{FF2B5EF4-FFF2-40B4-BE49-F238E27FC236}">
                <a16:creationId xmlns:a16="http://schemas.microsoft.com/office/drawing/2014/main" id="{A3A660DB-4643-4940-AE65-2839BC5457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5B1386-FAF2-477E-9056-9E9BE8F438E0}" type="slidenum">
              <a:rPr lang="lt-LT" altLang="lt-LT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lt-LT" altLang="lt-L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kaidrės vaizdo vietos rezervavimo ženklas 1">
            <a:extLst>
              <a:ext uri="{FF2B5EF4-FFF2-40B4-BE49-F238E27FC236}">
                <a16:creationId xmlns:a16="http://schemas.microsoft.com/office/drawing/2014/main" id="{99E426E0-0B7E-4B38-9E69-E1FFA6AF9D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Pastabų vietos rezervavimo ženklas 2">
            <a:extLst>
              <a:ext uri="{FF2B5EF4-FFF2-40B4-BE49-F238E27FC236}">
                <a16:creationId xmlns:a16="http://schemas.microsoft.com/office/drawing/2014/main" id="{1065EE92-93A7-4858-BD91-B76B265254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t-LT" altLang="lt-LT"/>
          </a:p>
        </p:txBody>
      </p:sp>
      <p:sp>
        <p:nvSpPr>
          <p:cNvPr id="16388" name="Skaidrės numerio vietos rezervavimo ženklas 3">
            <a:extLst>
              <a:ext uri="{FF2B5EF4-FFF2-40B4-BE49-F238E27FC236}">
                <a16:creationId xmlns:a16="http://schemas.microsoft.com/office/drawing/2014/main" id="{55181274-19E9-4764-9901-F719DB543B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3DCC7C-4AF2-483A-91E6-E116642C6914}" type="slidenum">
              <a:rPr lang="lt-LT" altLang="lt-LT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</a:t>
            </a:fld>
            <a:endParaRPr lang="lt-LT" altLang="lt-L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ruošinio paantraštės stiliui keisti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D8CB689-7FAA-4E94-88DA-17DB48D48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8A63CAAA-609C-4CB5-9447-8EB763D43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47AA4253-8988-49E5-B6C1-1EBAF176D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01429-FA48-427B-A9F3-DE84CA269DCF}" type="slidenum">
              <a:rPr lang="en-GB" altLang="lt-LT"/>
              <a:pPr>
                <a:defRPr/>
              </a:pPr>
              <a:t>‹#›</a:t>
            </a:fld>
            <a:endParaRPr lang="en-GB" altLang="lt-LT"/>
          </a:p>
        </p:txBody>
      </p:sp>
    </p:spTree>
    <p:extLst>
      <p:ext uri="{BB962C8B-B14F-4D97-AF65-F5344CB8AC3E}">
        <p14:creationId xmlns:p14="http://schemas.microsoft.com/office/powerpoint/2010/main" val="169574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A57A4123-11AC-4ADE-BE88-912E182DF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1DC8C2E4-F490-49B8-9B57-61AA24FAF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C96C57EC-F709-420F-A622-F8C63642E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EBDA3-2F33-4F33-84B5-64149200B59D}" type="slidenum">
              <a:rPr lang="en-GB" altLang="lt-LT"/>
              <a:pPr>
                <a:defRPr/>
              </a:pPr>
              <a:t>‹#›</a:t>
            </a:fld>
            <a:endParaRPr lang="en-GB" altLang="lt-LT"/>
          </a:p>
        </p:txBody>
      </p:sp>
    </p:spTree>
    <p:extLst>
      <p:ext uri="{BB962C8B-B14F-4D97-AF65-F5344CB8AC3E}">
        <p14:creationId xmlns:p14="http://schemas.microsoft.com/office/powerpoint/2010/main" val="95357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536576" y="274639"/>
            <a:ext cx="7078663" cy="5851525"/>
          </a:xfrm>
        </p:spPr>
        <p:txBody>
          <a:bodyPr vert="eaVert"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29F24D9D-9BAD-43CB-A086-9FD08EDED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241635CA-521A-4104-98B9-B7B73ED4B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426A0C8-ADF2-49B8-B609-00655C556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2DD23-BCA7-4BE7-9EF1-43B85963CF20}" type="slidenum">
              <a:rPr lang="en-GB" altLang="lt-LT"/>
              <a:pPr>
                <a:defRPr/>
              </a:pPr>
              <a:t>‹#›</a:t>
            </a:fld>
            <a:endParaRPr lang="en-GB" altLang="lt-LT"/>
          </a:p>
        </p:txBody>
      </p:sp>
    </p:spTree>
    <p:extLst>
      <p:ext uri="{BB962C8B-B14F-4D97-AF65-F5344CB8AC3E}">
        <p14:creationId xmlns:p14="http://schemas.microsoft.com/office/powerpoint/2010/main" val="227132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A173A27E-4FFF-4BB2-8768-8990ED141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4EA0276-7D6D-44DF-A0C7-186656A9C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8D2D9948-7570-41B5-92D1-63B96924A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A4FD0-B29C-49FA-ACA4-9CF429185412}" type="slidenum">
              <a:rPr lang="en-GB" altLang="lt-LT"/>
              <a:pPr>
                <a:defRPr/>
              </a:pPr>
              <a:t>‹#›</a:t>
            </a:fld>
            <a:endParaRPr lang="en-GB" altLang="lt-LT"/>
          </a:p>
        </p:txBody>
      </p:sp>
    </p:spTree>
    <p:extLst>
      <p:ext uri="{BB962C8B-B14F-4D97-AF65-F5344CB8AC3E}">
        <p14:creationId xmlns:p14="http://schemas.microsoft.com/office/powerpoint/2010/main" val="102972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55A04807-DC99-4CC7-AEF3-E43AC8E74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15FC2D0-5220-4523-9E3B-9A5ABD584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6CAF6A24-748F-48CB-B377-044CE7A17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DE7B7-74A7-478D-8298-34764798BB01}" type="slidenum">
              <a:rPr lang="en-GB" altLang="lt-LT"/>
              <a:pPr>
                <a:defRPr/>
              </a:pPr>
              <a:t>‹#›</a:t>
            </a:fld>
            <a:endParaRPr lang="en-GB" altLang="lt-LT"/>
          </a:p>
        </p:txBody>
      </p:sp>
    </p:spTree>
    <p:extLst>
      <p:ext uri="{BB962C8B-B14F-4D97-AF65-F5344CB8AC3E}">
        <p14:creationId xmlns:p14="http://schemas.microsoft.com/office/powerpoint/2010/main" val="151779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3">
            <a:extLst>
              <a:ext uri="{FF2B5EF4-FFF2-40B4-BE49-F238E27FC236}">
                <a16:creationId xmlns:a16="http://schemas.microsoft.com/office/drawing/2014/main" id="{4A874AF4-7A0B-43D0-BA4E-2963402D0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oraštės vietos rezervavimo ženklas 4">
            <a:extLst>
              <a:ext uri="{FF2B5EF4-FFF2-40B4-BE49-F238E27FC236}">
                <a16:creationId xmlns:a16="http://schemas.microsoft.com/office/drawing/2014/main" id="{CFA862BE-B8CF-496A-B45A-9506FBE04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kaidrės numerio vietos rezervavimo ženklas 5">
            <a:extLst>
              <a:ext uri="{FF2B5EF4-FFF2-40B4-BE49-F238E27FC236}">
                <a16:creationId xmlns:a16="http://schemas.microsoft.com/office/drawing/2014/main" id="{12C7988E-F3ED-4EC9-8D86-07EEA349F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27E74-245E-494D-887C-0E348EA3C562}" type="slidenum">
              <a:rPr lang="en-GB" altLang="lt-LT"/>
              <a:pPr>
                <a:defRPr/>
              </a:pPr>
              <a:t>‹#›</a:t>
            </a:fld>
            <a:endParaRPr lang="en-GB" altLang="lt-LT"/>
          </a:p>
        </p:txBody>
      </p:sp>
    </p:spTree>
    <p:extLst>
      <p:ext uri="{BB962C8B-B14F-4D97-AF65-F5344CB8AC3E}">
        <p14:creationId xmlns:p14="http://schemas.microsoft.com/office/powerpoint/2010/main" val="61186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3">
            <a:extLst>
              <a:ext uri="{FF2B5EF4-FFF2-40B4-BE49-F238E27FC236}">
                <a16:creationId xmlns:a16="http://schemas.microsoft.com/office/drawing/2014/main" id="{6CE8911A-E786-4B33-B5E7-8F3539000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Poraštės vietos rezervavimo ženklas 4">
            <a:extLst>
              <a:ext uri="{FF2B5EF4-FFF2-40B4-BE49-F238E27FC236}">
                <a16:creationId xmlns:a16="http://schemas.microsoft.com/office/drawing/2014/main" id="{3A32FEA7-E444-4C46-B5E8-B63A9AD30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kaidrės numerio vietos rezervavimo ženklas 5">
            <a:extLst>
              <a:ext uri="{FF2B5EF4-FFF2-40B4-BE49-F238E27FC236}">
                <a16:creationId xmlns:a16="http://schemas.microsoft.com/office/drawing/2014/main" id="{18EAB396-8DD8-4FA7-8951-2AB3D19D2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3BDC-D726-4653-94DD-7CB83C8E4CCA}" type="slidenum">
              <a:rPr lang="en-GB" altLang="lt-LT"/>
              <a:pPr>
                <a:defRPr/>
              </a:pPr>
              <a:t>‹#›</a:t>
            </a:fld>
            <a:endParaRPr lang="en-GB" altLang="lt-LT"/>
          </a:p>
        </p:txBody>
      </p:sp>
    </p:spTree>
    <p:extLst>
      <p:ext uri="{BB962C8B-B14F-4D97-AF65-F5344CB8AC3E}">
        <p14:creationId xmlns:p14="http://schemas.microsoft.com/office/powerpoint/2010/main" val="57001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Datos vietos rezervavimo ženklas 3">
            <a:extLst>
              <a:ext uri="{FF2B5EF4-FFF2-40B4-BE49-F238E27FC236}">
                <a16:creationId xmlns:a16="http://schemas.microsoft.com/office/drawing/2014/main" id="{0F1E74A6-B963-4CD8-88A6-074C7C9D5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Poraštės vietos rezervavimo ženklas 4">
            <a:extLst>
              <a:ext uri="{FF2B5EF4-FFF2-40B4-BE49-F238E27FC236}">
                <a16:creationId xmlns:a16="http://schemas.microsoft.com/office/drawing/2014/main" id="{7AD0B362-F171-46B0-9EAF-1402FCDFE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kaidrės numerio vietos rezervavimo ženklas 5">
            <a:extLst>
              <a:ext uri="{FF2B5EF4-FFF2-40B4-BE49-F238E27FC236}">
                <a16:creationId xmlns:a16="http://schemas.microsoft.com/office/drawing/2014/main" id="{2065BE23-2E77-413F-BE7C-7FA969898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0AA62-A0A0-4086-999F-164B90EBA117}" type="slidenum">
              <a:rPr lang="en-GB" altLang="lt-LT"/>
              <a:pPr>
                <a:defRPr/>
              </a:pPr>
              <a:t>‹#›</a:t>
            </a:fld>
            <a:endParaRPr lang="en-GB" altLang="lt-LT"/>
          </a:p>
        </p:txBody>
      </p:sp>
    </p:spTree>
    <p:extLst>
      <p:ext uri="{BB962C8B-B14F-4D97-AF65-F5344CB8AC3E}">
        <p14:creationId xmlns:p14="http://schemas.microsoft.com/office/powerpoint/2010/main" val="363053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3">
            <a:extLst>
              <a:ext uri="{FF2B5EF4-FFF2-40B4-BE49-F238E27FC236}">
                <a16:creationId xmlns:a16="http://schemas.microsoft.com/office/drawing/2014/main" id="{3FC3AE50-DB7B-4E89-BBEB-40653FE5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oraštės vietos rezervavimo ženklas 4">
            <a:extLst>
              <a:ext uri="{FF2B5EF4-FFF2-40B4-BE49-F238E27FC236}">
                <a16:creationId xmlns:a16="http://schemas.microsoft.com/office/drawing/2014/main" id="{118AE353-48CC-4482-87A2-528C181E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kaidrės numerio vietos rezervavimo ženklas 5">
            <a:extLst>
              <a:ext uri="{FF2B5EF4-FFF2-40B4-BE49-F238E27FC236}">
                <a16:creationId xmlns:a16="http://schemas.microsoft.com/office/drawing/2014/main" id="{E7F9B8DE-540F-472A-A72D-10E9846DB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041F8-3293-454D-B864-390A6E8C1243}" type="slidenum">
              <a:rPr lang="en-GB" altLang="lt-LT"/>
              <a:pPr>
                <a:defRPr/>
              </a:pPr>
              <a:t>‹#›</a:t>
            </a:fld>
            <a:endParaRPr lang="en-GB" altLang="lt-LT"/>
          </a:p>
        </p:txBody>
      </p:sp>
    </p:spTree>
    <p:extLst>
      <p:ext uri="{BB962C8B-B14F-4D97-AF65-F5344CB8AC3E}">
        <p14:creationId xmlns:p14="http://schemas.microsoft.com/office/powerpoint/2010/main" val="395638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5" name="Datos vietos rezervavimo ženklas 3">
            <a:extLst>
              <a:ext uri="{FF2B5EF4-FFF2-40B4-BE49-F238E27FC236}">
                <a16:creationId xmlns:a16="http://schemas.microsoft.com/office/drawing/2014/main" id="{191FFAEA-25C0-4F8F-B960-26C12B629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oraštės vietos rezervavimo ženklas 4">
            <a:extLst>
              <a:ext uri="{FF2B5EF4-FFF2-40B4-BE49-F238E27FC236}">
                <a16:creationId xmlns:a16="http://schemas.microsoft.com/office/drawing/2014/main" id="{74FC3E4F-4199-4A19-AB97-54138FB24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kaidrės numerio vietos rezervavimo ženklas 5">
            <a:extLst>
              <a:ext uri="{FF2B5EF4-FFF2-40B4-BE49-F238E27FC236}">
                <a16:creationId xmlns:a16="http://schemas.microsoft.com/office/drawing/2014/main" id="{970C9206-B9EE-462D-BB50-12A4E3588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98146-F67A-4B67-A389-DB1D19EF02C1}" type="slidenum">
              <a:rPr lang="en-GB" altLang="lt-LT"/>
              <a:pPr>
                <a:defRPr/>
              </a:pPr>
              <a:t>‹#›</a:t>
            </a:fld>
            <a:endParaRPr lang="en-GB" altLang="lt-LT"/>
          </a:p>
        </p:txBody>
      </p:sp>
    </p:spTree>
    <p:extLst>
      <p:ext uri="{BB962C8B-B14F-4D97-AF65-F5344CB8AC3E}">
        <p14:creationId xmlns:p14="http://schemas.microsoft.com/office/powerpoint/2010/main" val="339877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5" name="Datos vietos rezervavimo ženklas 3">
            <a:extLst>
              <a:ext uri="{FF2B5EF4-FFF2-40B4-BE49-F238E27FC236}">
                <a16:creationId xmlns:a16="http://schemas.microsoft.com/office/drawing/2014/main" id="{66439991-30EF-4453-8D55-3D42A787D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oraštės vietos rezervavimo ženklas 4">
            <a:extLst>
              <a:ext uri="{FF2B5EF4-FFF2-40B4-BE49-F238E27FC236}">
                <a16:creationId xmlns:a16="http://schemas.microsoft.com/office/drawing/2014/main" id="{E9FE8FEA-5688-48D1-B273-D72B5DA9F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kaidrės numerio vietos rezervavimo ženklas 5">
            <a:extLst>
              <a:ext uri="{FF2B5EF4-FFF2-40B4-BE49-F238E27FC236}">
                <a16:creationId xmlns:a16="http://schemas.microsoft.com/office/drawing/2014/main" id="{CC37B99F-28F1-4EB1-8FA7-210C8A8A1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DC0FF-4C5B-41E0-A6DC-554654F9B5F8}" type="slidenum">
              <a:rPr lang="en-GB" altLang="lt-LT"/>
              <a:pPr>
                <a:defRPr/>
              </a:pPr>
              <a:t>‹#›</a:t>
            </a:fld>
            <a:endParaRPr lang="en-GB" altLang="lt-LT"/>
          </a:p>
        </p:txBody>
      </p:sp>
    </p:spTree>
    <p:extLst>
      <p:ext uri="{BB962C8B-B14F-4D97-AF65-F5344CB8AC3E}">
        <p14:creationId xmlns:p14="http://schemas.microsoft.com/office/powerpoint/2010/main" val="172968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avadinimo vietos rezervavimo ženklas 1">
            <a:extLst>
              <a:ext uri="{FF2B5EF4-FFF2-40B4-BE49-F238E27FC236}">
                <a16:creationId xmlns:a16="http://schemas.microsoft.com/office/drawing/2014/main" id="{B0A586BA-145D-4F71-BC24-77E0875E70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/>
              <a:t>Spustelėkite, jei norite keisite ruoš. pav. stilių</a:t>
            </a:r>
          </a:p>
        </p:txBody>
      </p:sp>
      <p:sp>
        <p:nvSpPr>
          <p:cNvPr id="1027" name="Teksto vietos rezervavimo ženklas 2">
            <a:extLst>
              <a:ext uri="{FF2B5EF4-FFF2-40B4-BE49-F238E27FC236}">
                <a16:creationId xmlns:a16="http://schemas.microsoft.com/office/drawing/2014/main" id="{12FF18F0-45AE-4712-93BC-F7AB76FC84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/>
              <a:t>Spustelėkite ruošinio teksto stiliams keisti</a:t>
            </a:r>
          </a:p>
          <a:p>
            <a:pPr lvl="1"/>
            <a:r>
              <a:rPr lang="lt-LT" altLang="lt-LT"/>
              <a:t>Antras lygmuo</a:t>
            </a:r>
          </a:p>
          <a:p>
            <a:pPr lvl="2"/>
            <a:r>
              <a:rPr lang="lt-LT" altLang="lt-LT"/>
              <a:t>Trečias lygmuo</a:t>
            </a:r>
          </a:p>
          <a:p>
            <a:pPr lvl="3"/>
            <a:r>
              <a:rPr lang="lt-LT" altLang="lt-LT"/>
              <a:t>Ketvirtas lygmuo</a:t>
            </a:r>
          </a:p>
          <a:p>
            <a:pPr lvl="4"/>
            <a:r>
              <a:rPr lang="lt-LT" altLang="lt-LT"/>
              <a:t>Penktas lygmuo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FC7DC54-ED67-4502-8F05-380AB2FED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3E1CCEBB-3795-4012-8DF6-0CF01A18F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790D1DE5-111E-4143-9C26-C74391680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8175612-C55E-4845-96B4-2D9465FE30F1}" type="slidenum">
              <a:rPr lang="en-GB" altLang="lt-LT"/>
              <a:pPr>
                <a:defRPr/>
              </a:pPr>
              <a:t>‹#›</a:t>
            </a:fld>
            <a:endParaRPr lang="en-GB" alt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kademine.etika@lei.l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lei.lt/apie-lei/struktura/akademines-etikos-komisija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ntraštė 1">
            <a:extLst>
              <a:ext uri="{FF2B5EF4-FFF2-40B4-BE49-F238E27FC236}">
                <a16:creationId xmlns:a16="http://schemas.microsoft.com/office/drawing/2014/main" id="{3833C7DB-0284-4248-847C-515FC94406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925" y="1989138"/>
            <a:ext cx="9163050" cy="3167062"/>
          </a:xfrm>
        </p:spPr>
        <p:txBody>
          <a:bodyPr/>
          <a:lstStyle/>
          <a:p>
            <a:pPr eaLnBrk="1" hangingPunct="1"/>
            <a:r>
              <a:rPr lang="lt-LT" altLang="lt-LT" dirty="0"/>
              <a:t>Akademinė etika LEI, reglamentuojantys dokumentai</a:t>
            </a:r>
          </a:p>
        </p:txBody>
      </p:sp>
      <p:sp>
        <p:nvSpPr>
          <p:cNvPr id="3" name="Paantraštė 2">
            <a:extLst>
              <a:ext uri="{FF2B5EF4-FFF2-40B4-BE49-F238E27FC236}">
                <a16:creationId xmlns:a16="http://schemas.microsoft.com/office/drawing/2014/main" id="{FDC21920-89FD-459B-A949-1F8D5EB90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925" y="5516563"/>
            <a:ext cx="9163050" cy="914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lt-LT" dirty="0"/>
              <a:t>Parengė LEI A</a:t>
            </a:r>
            <a:r>
              <a:rPr lang="en-US" dirty="0" err="1"/>
              <a:t>kademin</a:t>
            </a:r>
            <a:r>
              <a:rPr lang="lt-LT" dirty="0"/>
              <a:t>ės etikos komisija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ntraštė 1">
            <a:extLst>
              <a:ext uri="{FF2B5EF4-FFF2-40B4-BE49-F238E27FC236}">
                <a16:creationId xmlns:a16="http://schemas.microsoft.com/office/drawing/2014/main" id="{3378EDE2-E730-4FC9-AB0D-6441CDD55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188" y="188913"/>
            <a:ext cx="8785225" cy="838200"/>
          </a:xfrm>
        </p:spPr>
        <p:txBody>
          <a:bodyPr/>
          <a:lstStyle/>
          <a:p>
            <a:pPr eaLnBrk="1" hangingPunct="1">
              <a:defRPr/>
            </a:pPr>
            <a:r>
              <a:rPr lang="lt-LT" altLang="lt-LT" sz="3600" dirty="0">
                <a:solidFill>
                  <a:schemeClr val="accent6">
                    <a:lumMod val="75000"/>
                  </a:schemeClr>
                </a:solidFill>
              </a:rPr>
              <a:t>LEI akademinės etikos komisijos veikla (tęs.)</a:t>
            </a:r>
            <a:endParaRPr lang="lt-LT" altLang="lt-LT" sz="3600" dirty="0"/>
          </a:p>
        </p:txBody>
      </p:sp>
      <p:sp>
        <p:nvSpPr>
          <p:cNvPr id="15363" name="Turinio vietos rezervavimo ženklas 5">
            <a:extLst>
              <a:ext uri="{FF2B5EF4-FFF2-40B4-BE49-F238E27FC236}">
                <a16:creationId xmlns:a16="http://schemas.microsoft.com/office/drawing/2014/main" id="{92E82FC6-2911-4631-A2DD-1C6D9F77B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268413"/>
            <a:ext cx="8915400" cy="4525962"/>
          </a:xfrm>
        </p:spPr>
        <p:txBody>
          <a:bodyPr/>
          <a:lstStyle/>
          <a:p>
            <a:pPr eaLnBrk="1" hangingPunct="1"/>
            <a:r>
              <a:rPr lang="lt-LT" altLang="lt-LT" dirty="0"/>
              <a:t>Planuojama veikla:</a:t>
            </a:r>
          </a:p>
          <a:p>
            <a:pPr lvl="1" eaLnBrk="1" hangingPunct="1"/>
            <a:r>
              <a:rPr lang="lt-LT" altLang="lt-LT" dirty="0"/>
              <a:t>Patvirtinus LEI AE kodekso atnaujinimo tvarką bus atlikta LEI AE kodekso keitimų poreikio analizė atsižvelgiant į LR Akademinės etikos ir procedūrų kontrolieriaus tarnybos rekomendacijas (2021-2022 m.)</a:t>
            </a:r>
          </a:p>
          <a:p>
            <a:pPr lvl="1" eaLnBrk="1" hangingPunct="1"/>
            <a:r>
              <a:rPr lang="lt-LT" altLang="lt-LT" dirty="0"/>
              <a:t>Diskusijų su LEI akademinės bendruomenės nariais organizavimas</a:t>
            </a:r>
          </a:p>
          <a:p>
            <a:pPr lvl="1" eaLnBrk="1" hangingPunct="1"/>
            <a:r>
              <a:rPr lang="lt-LT" altLang="lt-LT" dirty="0"/>
              <a:t>LEI akademinės bendruomenės švietimas AE klausimais</a:t>
            </a:r>
          </a:p>
          <a:p>
            <a:pPr eaLnBrk="1" hangingPunct="1"/>
            <a:endParaRPr lang="lt-LT" altLang="lt-LT" dirty="0"/>
          </a:p>
          <a:p>
            <a:pPr eaLnBrk="1" hangingPunct="1"/>
            <a:endParaRPr lang="lt-LT" altLang="lt-L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ntraštė 2">
            <a:extLst>
              <a:ext uri="{FF2B5EF4-FFF2-40B4-BE49-F238E27FC236}">
                <a16:creationId xmlns:a16="http://schemas.microsoft.com/office/drawing/2014/main" id="{C51D9550-AE19-41EE-BE75-148EC2280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4350" y="4868863"/>
            <a:ext cx="6356350" cy="522287"/>
          </a:xfrm>
        </p:spPr>
        <p:txBody>
          <a:bodyPr/>
          <a:lstStyle/>
          <a:p>
            <a:pPr algn="ctr" eaLnBrk="1" hangingPunct="1"/>
            <a:r>
              <a:rPr lang="lt-LT" altLang="lt-LT" dirty="0"/>
              <a:t>LEI akademinės etikos komisija</a:t>
            </a:r>
            <a:br>
              <a:rPr lang="lt-LT" altLang="lt-LT" dirty="0"/>
            </a:br>
            <a:r>
              <a:rPr lang="lt-LT" altLang="lt-LT" dirty="0"/>
              <a:t>Raminta Skvorčinskienė, Asta Narkūnienė, Diana Šarauskienė, Egidijus Urbonavičius, Jolanta Kazakevičienė</a:t>
            </a:r>
            <a:br>
              <a:rPr lang="lt-LT" altLang="lt-LT" dirty="0"/>
            </a:br>
            <a:endParaRPr lang="lt-LT" altLang="lt-LT" dirty="0"/>
          </a:p>
        </p:txBody>
      </p:sp>
      <p:sp>
        <p:nvSpPr>
          <p:cNvPr id="19459" name="Teksto vietos rezervavimo ženklas 3">
            <a:extLst>
              <a:ext uri="{FF2B5EF4-FFF2-40B4-BE49-F238E27FC236}">
                <a16:creationId xmlns:a16="http://schemas.microsoft.com/office/drawing/2014/main" id="{623CF6CC-8BBF-432F-B1D3-D2D5F7F3F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84350" y="5589588"/>
            <a:ext cx="6356350" cy="768350"/>
          </a:xfrm>
        </p:spPr>
        <p:txBody>
          <a:bodyPr/>
          <a:lstStyle/>
          <a:p>
            <a:pPr algn="ctr" eaLnBrk="1" hangingPunct="1"/>
            <a:r>
              <a:rPr lang="lt-LT" altLang="lt-LT" sz="2000" dirty="0" err="1">
                <a:hlinkClick r:id="rId3"/>
              </a:rPr>
              <a:t>akademine.etika@lei.lt</a:t>
            </a:r>
            <a:r>
              <a:rPr lang="lt-LT" altLang="lt-LT" sz="2000" dirty="0"/>
              <a:t> </a:t>
            </a: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1D40EA61-A9D6-442A-9D84-9DF71EB11A8D}"/>
              </a:ext>
            </a:extLst>
          </p:cNvPr>
          <p:cNvSpPr/>
          <p:nvPr/>
        </p:nvSpPr>
        <p:spPr>
          <a:xfrm>
            <a:off x="2547877" y="2852936"/>
            <a:ext cx="487825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lt-LT" sz="5400" dirty="0">
                <a:latin typeface="Arial" charset="0"/>
                <a:cs typeface="+mn-cs"/>
              </a:rPr>
              <a:t>Ačiū už dėmesį</a:t>
            </a:r>
            <a:endParaRPr lang="lt-LT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ntraštė 1">
            <a:extLst>
              <a:ext uri="{FF2B5EF4-FFF2-40B4-BE49-F238E27FC236}">
                <a16:creationId xmlns:a16="http://schemas.microsoft.com/office/drawing/2014/main" id="{E6DA7AFB-081C-4B00-A559-4CCB212F1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188" y="188913"/>
            <a:ext cx="8785225" cy="838200"/>
          </a:xfrm>
        </p:spPr>
        <p:txBody>
          <a:bodyPr/>
          <a:lstStyle/>
          <a:p>
            <a:pPr eaLnBrk="1" hangingPunct="1"/>
            <a:r>
              <a:rPr lang="lt-LT" altLang="lt-LT"/>
              <a:t>Turinys</a:t>
            </a:r>
          </a:p>
        </p:txBody>
      </p:sp>
      <p:sp>
        <p:nvSpPr>
          <p:cNvPr id="3075" name="Turinio vietos rezervavimo ženklas 5">
            <a:extLst>
              <a:ext uri="{FF2B5EF4-FFF2-40B4-BE49-F238E27FC236}">
                <a16:creationId xmlns:a16="http://schemas.microsoft.com/office/drawing/2014/main" id="{C4AF85A4-BF2A-46DE-88F2-95DDB8192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t-LT" altLang="lt-LT" dirty="0">
                <a:solidFill>
                  <a:srgbClr val="00B0F0"/>
                </a:solidFill>
              </a:rPr>
              <a:t>Darbo etika</a:t>
            </a:r>
          </a:p>
          <a:p>
            <a:pPr eaLnBrk="1" hangingPunct="1">
              <a:defRPr/>
            </a:pPr>
            <a:r>
              <a:rPr lang="lt-LT" altLang="lt-LT" dirty="0">
                <a:solidFill>
                  <a:schemeClr val="accent3">
                    <a:lumMod val="75000"/>
                  </a:schemeClr>
                </a:solidFill>
              </a:rPr>
              <a:t>Akademinė etika</a:t>
            </a:r>
          </a:p>
          <a:p>
            <a:pPr eaLnBrk="1" hangingPunct="1">
              <a:defRPr/>
            </a:pPr>
            <a:r>
              <a:rPr lang="lt-LT" altLang="lt-LT" dirty="0">
                <a:solidFill>
                  <a:schemeClr val="accent6">
                    <a:lumMod val="75000"/>
                  </a:schemeClr>
                </a:solidFill>
              </a:rPr>
              <a:t>Akademinės etikos komisija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ntraštė 1">
            <a:extLst>
              <a:ext uri="{FF2B5EF4-FFF2-40B4-BE49-F238E27FC236}">
                <a16:creationId xmlns:a16="http://schemas.microsoft.com/office/drawing/2014/main" id="{E2AC3DFB-13BA-4348-996C-878AFD75B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188" y="188913"/>
            <a:ext cx="8777287" cy="841375"/>
          </a:xfrm>
        </p:spPr>
        <p:txBody>
          <a:bodyPr/>
          <a:lstStyle/>
          <a:p>
            <a:pPr eaLnBrk="1" hangingPunct="1"/>
            <a:r>
              <a:rPr lang="lt-LT" altLang="lt-LT" sz="3600">
                <a:solidFill>
                  <a:srgbClr val="00B0F0"/>
                </a:solidFill>
              </a:rPr>
              <a:t>Darbo etika</a:t>
            </a:r>
          </a:p>
        </p:txBody>
      </p:sp>
      <p:sp>
        <p:nvSpPr>
          <p:cNvPr id="5123" name="Turinio vietos rezervavimo ženklas 2">
            <a:extLst>
              <a:ext uri="{FF2B5EF4-FFF2-40B4-BE49-F238E27FC236}">
                <a16:creationId xmlns:a16="http://schemas.microsoft.com/office/drawing/2014/main" id="{47C92869-6786-4BC9-9343-FEBAC6E3D0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8950" y="1030288"/>
            <a:ext cx="9217025" cy="50958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lt-LT" altLang="lt-LT" dirty="0"/>
              <a:t>Visiems LEI darbuotojams galioja LEI vidaus darbo tvarkos taisyklės, kuriose nustatyta:</a:t>
            </a:r>
          </a:p>
          <a:p>
            <a:pPr marL="0" indent="0" eaLnBrk="1" hangingPunct="1">
              <a:buNone/>
              <a:defRPr/>
            </a:pPr>
            <a:r>
              <a:rPr lang="lt-LT" altLang="lt-LT" sz="2400" dirty="0"/>
              <a:t>	</a:t>
            </a:r>
            <a:r>
              <a:rPr lang="lt-LT" altLang="lt-LT" sz="2000" dirty="0"/>
              <a:t>31.	Institute dirbantys darbuotojai privalo:</a:t>
            </a:r>
          </a:p>
          <a:p>
            <a:pPr marL="0" indent="0" eaLnBrk="1" hangingPunct="1">
              <a:buNone/>
              <a:defRPr/>
            </a:pPr>
            <a:r>
              <a:rPr lang="lt-LT" altLang="lt-LT" sz="2000" dirty="0"/>
              <a:t>	31.5.	laikytis darbo etikos;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lt-LT" altLang="lt-LT" dirty="0"/>
              <a:t>„VII. DARBO ETIKA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lt-LT" altLang="lt-LT" dirty="0"/>
              <a:t>38.	Pagrindiniai Instituto darbuotojų darbo etikos principai: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lt-LT" altLang="lt-LT" dirty="0"/>
              <a:t>38.1.	atsakomybės už savo veiksmus principas;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lt-LT" altLang="lt-LT" dirty="0"/>
              <a:t>38.2.	pagarbos žmogui principas;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lt-LT" altLang="lt-LT" dirty="0"/>
              <a:t>38.3.	sąžiningumo principas;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lt-LT" altLang="lt-LT" dirty="0"/>
              <a:t>38.4.	interesų konflikto vengimo principas.“</a:t>
            </a:r>
          </a:p>
          <a:p>
            <a:pPr eaLnBrk="1" hangingPunct="1">
              <a:defRPr/>
            </a:pPr>
            <a:r>
              <a:rPr lang="lt-LT" altLang="lt-LT" dirty="0"/>
              <a:t>Visų mokslo darbuotojų pareiginiuose nuostatuose yra reikalavimas, „...laikytis darbo drausmės reikalavimų ir </a:t>
            </a:r>
            <a:r>
              <a:rPr lang="lt-LT" altLang="lt-LT" b="1" dirty="0"/>
              <a:t>profesinės etikos </a:t>
            </a:r>
            <a:r>
              <a:rPr lang="lt-LT" altLang="lt-LT" dirty="0"/>
              <a:t>principų“.</a:t>
            </a:r>
          </a:p>
          <a:p>
            <a:pPr eaLnBrk="1" hangingPunct="1">
              <a:defRPr/>
            </a:pPr>
            <a:endParaRPr lang="lt-LT" altLang="lt-LT" dirty="0"/>
          </a:p>
          <a:p>
            <a:pPr eaLnBrk="1" hangingPunct="1">
              <a:defRPr/>
            </a:pPr>
            <a:endParaRPr lang="lt-LT" altLang="lt-L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ntraštė 1">
            <a:extLst>
              <a:ext uri="{FF2B5EF4-FFF2-40B4-BE49-F238E27FC236}">
                <a16:creationId xmlns:a16="http://schemas.microsoft.com/office/drawing/2014/main" id="{F118D6BC-E30D-4022-B772-FBE8DBF34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188" y="188913"/>
            <a:ext cx="8777287" cy="841375"/>
          </a:xfrm>
        </p:spPr>
        <p:txBody>
          <a:bodyPr/>
          <a:lstStyle/>
          <a:p>
            <a:pPr eaLnBrk="1" hangingPunct="1">
              <a:defRPr/>
            </a:pPr>
            <a:r>
              <a:rPr lang="lt-LT" altLang="lt-LT" dirty="0">
                <a:solidFill>
                  <a:schemeClr val="accent3">
                    <a:lumMod val="75000"/>
                  </a:schemeClr>
                </a:solidFill>
              </a:rPr>
              <a:t>Akademinė etika</a:t>
            </a:r>
          </a:p>
        </p:txBody>
      </p:sp>
      <p:sp>
        <p:nvSpPr>
          <p:cNvPr id="8195" name="Turinio vietos rezervavimo ženklas 2">
            <a:extLst>
              <a:ext uri="{FF2B5EF4-FFF2-40B4-BE49-F238E27FC236}">
                <a16:creationId xmlns:a16="http://schemas.microsoft.com/office/drawing/2014/main" id="{1AD489C2-13A6-4B5D-B10E-1208BA49FD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3563" y="1165225"/>
            <a:ext cx="8777287" cy="4525963"/>
          </a:xfrm>
        </p:spPr>
        <p:txBody>
          <a:bodyPr/>
          <a:lstStyle/>
          <a:p>
            <a:pPr eaLnBrk="1" hangingPunct="1"/>
            <a:r>
              <a:rPr lang="lt-LT" altLang="lt-LT">
                <a:solidFill>
                  <a:srgbClr val="FF0000"/>
                </a:solidFill>
              </a:rPr>
              <a:t>LEI akademinės etikos kodeksas</a:t>
            </a:r>
          </a:p>
          <a:p>
            <a:pPr eaLnBrk="1" hangingPunct="1"/>
            <a:endParaRPr lang="lt-LT" altLang="lt-LT"/>
          </a:p>
          <a:p>
            <a:pPr eaLnBrk="1" hangingPunct="1"/>
            <a:endParaRPr lang="lt-LT" altLang="lt-LT"/>
          </a:p>
          <a:p>
            <a:pPr eaLnBrk="1" hangingPunct="1"/>
            <a:endParaRPr lang="lt-LT" altLang="lt-LT"/>
          </a:p>
          <a:p>
            <a:pPr eaLnBrk="1" hangingPunct="1"/>
            <a:endParaRPr lang="lt-LT" altLang="lt-LT"/>
          </a:p>
          <a:p>
            <a:pPr eaLnBrk="1" hangingPunct="1"/>
            <a:endParaRPr lang="lt-LT" altLang="lt-LT"/>
          </a:p>
          <a:p>
            <a:pPr eaLnBrk="1" hangingPunct="1"/>
            <a:endParaRPr lang="lt-LT" altLang="lt-LT"/>
          </a:p>
          <a:p>
            <a:pPr eaLnBrk="1" hangingPunct="1"/>
            <a:r>
              <a:rPr lang="lt-LT" altLang="lt-LT"/>
              <a:t>Komisijos rekomenduojami dokumentai</a:t>
            </a:r>
          </a:p>
        </p:txBody>
      </p:sp>
      <p:pic>
        <p:nvPicPr>
          <p:cNvPr id="8196" name="Picture 5">
            <a:extLst>
              <a:ext uri="{FF2B5EF4-FFF2-40B4-BE49-F238E27FC236}">
                <a16:creationId xmlns:a16="http://schemas.microsoft.com/office/drawing/2014/main" id="{16A94C67-1836-41C0-B7E2-FAC9E98B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363"/>
          <a:stretch>
            <a:fillRect/>
          </a:stretch>
        </p:blipFill>
        <p:spPr bwMode="auto">
          <a:xfrm>
            <a:off x="566738" y="1628775"/>
            <a:ext cx="806291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7">
            <a:extLst>
              <a:ext uri="{FF2B5EF4-FFF2-40B4-BE49-F238E27FC236}">
                <a16:creationId xmlns:a16="http://schemas.microsoft.com/office/drawing/2014/main" id="{20867CFF-3FAD-413D-855F-3CAE12209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13"/>
          <a:stretch>
            <a:fillRect/>
          </a:stretch>
        </p:blipFill>
        <p:spPr bwMode="auto">
          <a:xfrm>
            <a:off x="434975" y="2420938"/>
            <a:ext cx="8326438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9">
            <a:extLst>
              <a:ext uri="{FF2B5EF4-FFF2-40B4-BE49-F238E27FC236}">
                <a16:creationId xmlns:a16="http://schemas.microsoft.com/office/drawing/2014/main" id="{2801B939-4D5D-4252-87BB-175CCA803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49" r="4869"/>
          <a:stretch>
            <a:fillRect/>
          </a:stretch>
        </p:blipFill>
        <p:spPr bwMode="auto">
          <a:xfrm>
            <a:off x="704850" y="5345113"/>
            <a:ext cx="73247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ntraštė 1">
            <a:extLst>
              <a:ext uri="{FF2B5EF4-FFF2-40B4-BE49-F238E27FC236}">
                <a16:creationId xmlns:a16="http://schemas.microsoft.com/office/drawing/2014/main" id="{D58C8097-0167-4D58-B714-A526E180B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188" y="188913"/>
            <a:ext cx="8777287" cy="841375"/>
          </a:xfrm>
        </p:spPr>
        <p:txBody>
          <a:bodyPr/>
          <a:lstStyle/>
          <a:p>
            <a:pPr eaLnBrk="1" hangingPunct="1">
              <a:defRPr/>
            </a:pPr>
            <a:r>
              <a:rPr lang="lt-LT" altLang="lt-LT" dirty="0">
                <a:solidFill>
                  <a:schemeClr val="accent3">
                    <a:lumMod val="75000"/>
                  </a:schemeClr>
                </a:solidFill>
              </a:rPr>
              <a:t>Akademinė etika (tęs.)</a:t>
            </a:r>
          </a:p>
        </p:txBody>
      </p:sp>
      <p:sp>
        <p:nvSpPr>
          <p:cNvPr id="9219" name="Turinio vietos rezervavimo ženklas 2">
            <a:extLst>
              <a:ext uri="{FF2B5EF4-FFF2-40B4-BE49-F238E27FC236}">
                <a16:creationId xmlns:a16="http://schemas.microsoft.com/office/drawing/2014/main" id="{3E4EAF72-2672-4C6C-898D-1E072F24F8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5925" y="1030288"/>
            <a:ext cx="4176713" cy="4270375"/>
          </a:xfrm>
        </p:spPr>
        <p:txBody>
          <a:bodyPr/>
          <a:lstStyle/>
          <a:p>
            <a:pPr eaLnBrk="1" hangingPunct="1"/>
            <a:r>
              <a:rPr lang="lt-LT" altLang="lt-LT" dirty="0">
                <a:solidFill>
                  <a:srgbClr val="FF0000"/>
                </a:solidFill>
              </a:rPr>
              <a:t>LEI akademinės etikos kodeksas </a:t>
            </a:r>
            <a:r>
              <a:rPr lang="lt-LT" altLang="lt-LT" sz="2000" dirty="0">
                <a:hlinkClick r:id="rId2"/>
              </a:rPr>
              <a:t>https://www.lei.lt/apie-lei/struktura/akademines-etikos-komisija/</a:t>
            </a:r>
            <a:endParaRPr lang="lt-LT" altLang="lt-LT" sz="2000" dirty="0"/>
          </a:p>
          <a:p>
            <a:pPr eaLnBrk="1" hangingPunct="1"/>
            <a:r>
              <a:rPr lang="lt-LT" altLang="lt-LT" u="sng" dirty="0"/>
              <a:t>Principai</a:t>
            </a:r>
            <a:r>
              <a:rPr lang="lt-LT" altLang="lt-LT" dirty="0"/>
              <a:t>:</a:t>
            </a:r>
          </a:p>
          <a:p>
            <a:pPr lvl="1" eaLnBrk="1" hangingPunct="1">
              <a:spcBef>
                <a:spcPct val="0"/>
              </a:spcBef>
            </a:pPr>
            <a:r>
              <a:rPr lang="lt-LT" altLang="lt-LT" dirty="0"/>
              <a:t>Akademinės laisvės ir atsakomybės principas</a:t>
            </a:r>
          </a:p>
          <a:p>
            <a:pPr lvl="1" eaLnBrk="1" hangingPunct="1">
              <a:spcBef>
                <a:spcPct val="0"/>
              </a:spcBef>
            </a:pPr>
            <a:r>
              <a:rPr lang="lt-LT" altLang="lt-LT" dirty="0"/>
              <a:t>Akademinio sąžiningumo principas</a:t>
            </a:r>
          </a:p>
          <a:p>
            <a:pPr lvl="1" eaLnBrk="1" hangingPunct="1">
              <a:spcBef>
                <a:spcPct val="0"/>
              </a:spcBef>
            </a:pPr>
            <a:r>
              <a:rPr lang="lt-LT" altLang="lt-LT" dirty="0"/>
              <a:t>Etiškų asmeninių santykių principai</a:t>
            </a:r>
          </a:p>
          <a:p>
            <a:pPr eaLnBrk="1" hangingPunct="1"/>
            <a:r>
              <a:rPr lang="lt-LT" altLang="lt-LT" u="sng" dirty="0"/>
              <a:t>Normos ir pažeidimai</a:t>
            </a:r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408E1778-8425-41BE-9F68-FB0A478CCF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3" t="3799" r="3423"/>
          <a:stretch>
            <a:fillRect/>
          </a:stretch>
        </p:blipFill>
        <p:spPr bwMode="auto">
          <a:xfrm>
            <a:off x="4535488" y="1268413"/>
            <a:ext cx="5216525" cy="508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ntraštė 1">
            <a:extLst>
              <a:ext uri="{FF2B5EF4-FFF2-40B4-BE49-F238E27FC236}">
                <a16:creationId xmlns:a16="http://schemas.microsoft.com/office/drawing/2014/main" id="{FE0A4C54-7370-4411-8D10-8D87F891A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713" y="188913"/>
            <a:ext cx="8777287" cy="792162"/>
          </a:xfrm>
        </p:spPr>
        <p:txBody>
          <a:bodyPr/>
          <a:lstStyle/>
          <a:p>
            <a:pPr eaLnBrk="1" hangingPunct="1">
              <a:defRPr/>
            </a:pPr>
            <a:r>
              <a:rPr lang="lt-LT" altLang="lt-LT" sz="3600" dirty="0">
                <a:solidFill>
                  <a:schemeClr val="accent3">
                    <a:lumMod val="75000"/>
                  </a:schemeClr>
                </a:solidFill>
              </a:rPr>
              <a:t>Akademinė etika (tęs.)</a:t>
            </a:r>
            <a:endParaRPr lang="lt-LT" altLang="lt-LT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Turinio vietos rezervavimo ženklas 2">
            <a:extLst>
              <a:ext uri="{FF2B5EF4-FFF2-40B4-BE49-F238E27FC236}">
                <a16:creationId xmlns:a16="http://schemas.microsoft.com/office/drawing/2014/main" id="{F3A4B130-9066-4536-9F2B-1A644F7DE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0388" y="1268413"/>
            <a:ext cx="8664575" cy="1541462"/>
          </a:xfrm>
        </p:spPr>
        <p:txBody>
          <a:bodyPr/>
          <a:lstStyle/>
          <a:p>
            <a:pPr eaLnBrk="1" hangingPunct="1"/>
            <a:r>
              <a:rPr lang="lt-LT" altLang="lt-LT"/>
              <a:t>Pranešimų apie galimą AE kodekso pažeidimą pateikimo tvarka:</a:t>
            </a:r>
          </a:p>
        </p:txBody>
      </p:sp>
      <p:pic>
        <p:nvPicPr>
          <p:cNvPr id="10244" name="Picture 6">
            <a:extLst>
              <a:ext uri="{FF2B5EF4-FFF2-40B4-BE49-F238E27FC236}">
                <a16:creationId xmlns:a16="http://schemas.microsoft.com/office/drawing/2014/main" id="{8FD0C58F-0A3A-4F39-B2D6-44A83454A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38" y="2492375"/>
            <a:ext cx="8137525" cy="349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ntraštė 1">
            <a:extLst>
              <a:ext uri="{FF2B5EF4-FFF2-40B4-BE49-F238E27FC236}">
                <a16:creationId xmlns:a16="http://schemas.microsoft.com/office/drawing/2014/main" id="{1B19B20F-0D41-4FF3-8103-4B9C17863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188" y="188913"/>
            <a:ext cx="8777287" cy="841375"/>
          </a:xfrm>
        </p:spPr>
        <p:txBody>
          <a:bodyPr/>
          <a:lstStyle/>
          <a:p>
            <a:pPr eaLnBrk="1" hangingPunct="1">
              <a:defRPr/>
            </a:pPr>
            <a:r>
              <a:rPr lang="lt-LT" altLang="lt-LT" sz="3600" dirty="0">
                <a:solidFill>
                  <a:schemeClr val="accent6">
                    <a:lumMod val="75000"/>
                  </a:schemeClr>
                </a:solidFill>
              </a:rPr>
              <a:t>LEI akademinės etikos komisija</a:t>
            </a:r>
          </a:p>
        </p:txBody>
      </p:sp>
      <p:sp>
        <p:nvSpPr>
          <p:cNvPr id="11267" name="Turinio vietos rezervavimo ženklas 2">
            <a:extLst>
              <a:ext uri="{FF2B5EF4-FFF2-40B4-BE49-F238E27FC236}">
                <a16:creationId xmlns:a16="http://schemas.microsoft.com/office/drawing/2014/main" id="{4B8DF30F-1456-4F41-8939-244ED54E5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575" y="1600200"/>
            <a:ext cx="9169400" cy="4525963"/>
          </a:xfrm>
        </p:spPr>
        <p:txBody>
          <a:bodyPr/>
          <a:lstStyle/>
          <a:p>
            <a:pPr eaLnBrk="1" hangingPunct="1"/>
            <a:r>
              <a:rPr lang="lt-LT" altLang="lt-LT" dirty="0"/>
              <a:t>LEI akademinės etikos komisija (patvirtinta LEI Mokslo tarybos 2019 m. spalio 3 d. nutarimu):</a:t>
            </a:r>
          </a:p>
          <a:p>
            <a:pPr lvl="1" eaLnBrk="1" hangingPunct="1"/>
            <a:r>
              <a:rPr lang="lt-LT" altLang="lt-LT" dirty="0"/>
              <a:t>Raminta Skvorčinskienė – komisijos pirmininkė</a:t>
            </a:r>
          </a:p>
          <a:p>
            <a:pPr lvl="1" eaLnBrk="1" hangingPunct="1"/>
            <a:r>
              <a:rPr lang="lt-LT" altLang="lt-LT" dirty="0"/>
              <a:t>Asta Narkūnienė</a:t>
            </a:r>
          </a:p>
          <a:p>
            <a:pPr lvl="1" eaLnBrk="1" hangingPunct="1"/>
            <a:r>
              <a:rPr lang="lt-LT" altLang="lt-LT" dirty="0"/>
              <a:t>Diana Šarauskienė</a:t>
            </a:r>
          </a:p>
          <a:p>
            <a:pPr lvl="1" eaLnBrk="1" hangingPunct="1"/>
            <a:r>
              <a:rPr lang="lt-LT" altLang="lt-LT" dirty="0"/>
              <a:t>Egidijus Urbonavičius</a:t>
            </a:r>
          </a:p>
          <a:p>
            <a:pPr lvl="1" eaLnBrk="1" hangingPunct="1"/>
            <a:r>
              <a:rPr lang="lt-LT" altLang="lt-LT" dirty="0"/>
              <a:t>Jolanta Kazakevičienė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ntraštė 1">
            <a:extLst>
              <a:ext uri="{FF2B5EF4-FFF2-40B4-BE49-F238E27FC236}">
                <a16:creationId xmlns:a16="http://schemas.microsoft.com/office/drawing/2014/main" id="{B02FCB86-1377-49F9-BA26-99D88D44E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313" y="115888"/>
            <a:ext cx="8777287" cy="865187"/>
          </a:xfrm>
        </p:spPr>
        <p:txBody>
          <a:bodyPr/>
          <a:lstStyle/>
          <a:p>
            <a:pPr eaLnBrk="1" hangingPunct="1">
              <a:defRPr/>
            </a:pPr>
            <a:r>
              <a:rPr lang="lt-LT" altLang="lt-LT" sz="3600" dirty="0">
                <a:solidFill>
                  <a:schemeClr val="accent6">
                    <a:lumMod val="75000"/>
                  </a:schemeClr>
                </a:solidFill>
              </a:rPr>
              <a:t>LEI akademinės etikos komisijos veikla </a:t>
            </a:r>
          </a:p>
        </p:txBody>
      </p:sp>
      <p:sp>
        <p:nvSpPr>
          <p:cNvPr id="12291" name="Turinio vietos rezervavimo ženklas 2">
            <a:extLst>
              <a:ext uri="{FF2B5EF4-FFF2-40B4-BE49-F238E27FC236}">
                <a16:creationId xmlns:a16="http://schemas.microsoft.com/office/drawing/2014/main" id="{F30AF636-4858-4357-A03E-D3EF089605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575" y="1125538"/>
            <a:ext cx="8777288" cy="5000625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lt-LT" altLang="lt-LT" dirty="0"/>
              <a:t>Komisijos narių dalyvavimas LR Akademinės etikos kontrolierės tarnybos rengiamuose mokymuose ir gautos informacijos sklaida institute.</a:t>
            </a:r>
          </a:p>
          <a:p>
            <a:pPr lvl="1" eaLnBrk="1" hangingPunct="1">
              <a:defRPr/>
            </a:pPr>
            <a:r>
              <a:rPr lang="lt-LT" altLang="lt-LT" dirty="0"/>
              <a:t>Aktualios informacijos peržiūra ir sklaida LEI akademinei bendruomenei (el. paštu, skelbiant svetainėje)</a:t>
            </a:r>
          </a:p>
          <a:p>
            <a:pPr lvl="1" eaLnBrk="1" hangingPunct="1">
              <a:defRPr/>
            </a:pPr>
            <a:r>
              <a:rPr lang="lt-LT" altLang="lt-LT" dirty="0"/>
              <a:t>Informaciniai lankstinukai</a:t>
            </a:r>
          </a:p>
          <a:p>
            <a:pPr lvl="1" eaLnBrk="1" hangingPunct="1">
              <a:defRPr/>
            </a:pPr>
            <a:r>
              <a:rPr lang="lt-LT" altLang="lt-LT" dirty="0"/>
              <a:t>Mokymai LEI akademinei bendruomenei</a:t>
            </a:r>
          </a:p>
          <a:p>
            <a:pPr algn="just" eaLnBrk="1" hangingPunct="1"/>
            <a:r>
              <a:rPr lang="lt-LT" altLang="lt-LT" dirty="0"/>
              <a:t>Atnaujintas LEI AE komisijos veiklos reglamentas (patvirtintas LEI Mokslo tarybos 2021 m. birželio 3 d. nutarimu Nr. V5-3.1).</a:t>
            </a:r>
          </a:p>
          <a:p>
            <a:pPr algn="just" eaLnBrk="1" hangingPunct="1"/>
            <a:r>
              <a:rPr lang="lt-LT" altLang="lt-LT" dirty="0"/>
              <a:t>Parengta LEI AE kodekso atnaujinimo tvarka, kuri artimiausiu metu bus teikiama svarstyti ir tvirtinti LEI mokslo taryboje.</a:t>
            </a:r>
          </a:p>
          <a:p>
            <a:pPr algn="just" eaLnBrk="1" hangingPunct="1"/>
            <a:r>
              <a:rPr lang="lt-LT" altLang="lt-LT" dirty="0"/>
              <a:t>2019 m. ir 2020 m. atliktos LEI darbuotojų apklausos dėl AE principų laikymosi institute.</a:t>
            </a:r>
          </a:p>
          <a:p>
            <a:pPr algn="just" eaLnBrk="1" hangingPunct="1"/>
            <a:endParaRPr lang="lt-LT" altLang="lt-L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ntraštė 1">
            <a:extLst>
              <a:ext uri="{FF2B5EF4-FFF2-40B4-BE49-F238E27FC236}">
                <a16:creationId xmlns:a16="http://schemas.microsoft.com/office/drawing/2014/main" id="{BC5279CD-879B-4BAC-A8B2-E74A7FDEC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188" y="188913"/>
            <a:ext cx="8777287" cy="792162"/>
          </a:xfrm>
        </p:spPr>
        <p:txBody>
          <a:bodyPr/>
          <a:lstStyle/>
          <a:p>
            <a:pPr eaLnBrk="1" hangingPunct="1">
              <a:defRPr/>
            </a:pPr>
            <a:r>
              <a:rPr lang="lt-LT" altLang="lt-LT" sz="3600" dirty="0">
                <a:solidFill>
                  <a:schemeClr val="accent6">
                    <a:lumMod val="75000"/>
                  </a:schemeClr>
                </a:solidFill>
              </a:rPr>
              <a:t>LEI akademinės etikos komisijos veikla (tęs.)</a:t>
            </a:r>
          </a:p>
        </p:txBody>
      </p:sp>
      <p:sp>
        <p:nvSpPr>
          <p:cNvPr id="5123" name="Turinio vietos rezervavimo ženklas 2">
            <a:extLst>
              <a:ext uri="{FF2B5EF4-FFF2-40B4-BE49-F238E27FC236}">
                <a16:creationId xmlns:a16="http://schemas.microsoft.com/office/drawing/2014/main" id="{15FA5502-47B6-490A-9557-68D1E0A3BC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8950" y="1003300"/>
            <a:ext cx="9280525" cy="1539875"/>
          </a:xfrm>
        </p:spPr>
        <p:txBody>
          <a:bodyPr/>
          <a:lstStyle/>
          <a:p>
            <a:pPr eaLnBrk="1" hangingPunct="1">
              <a:defRPr/>
            </a:pPr>
            <a:r>
              <a:rPr lang="lt-LT" altLang="lt-LT" dirty="0"/>
              <a:t>Pranešimų apie galimą AE kodekso pažeidimą nagrinėjimas: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lt-LT" altLang="lt-LT" dirty="0"/>
              <a:t>Nauja:</a:t>
            </a:r>
          </a:p>
          <a:p>
            <a:pPr lvl="1" eaLnBrk="1" hangingPunct="1">
              <a:defRPr/>
            </a:pPr>
            <a:r>
              <a:rPr lang="lt-LT" altLang="lt-LT" dirty="0"/>
              <a:t>Galimybė pildyti el. būdu</a:t>
            </a:r>
          </a:p>
          <a:p>
            <a:pPr lvl="1" eaLnBrk="1" hangingPunct="1">
              <a:defRPr/>
            </a:pPr>
            <a:r>
              <a:rPr lang="lt-LT" altLang="lt-LT" dirty="0"/>
              <a:t>Galimybė teikti pranešimą anonimiškai</a:t>
            </a:r>
          </a:p>
        </p:txBody>
      </p:sp>
      <p:pic>
        <p:nvPicPr>
          <p:cNvPr id="14340" name="Picture 2">
            <a:extLst>
              <a:ext uri="{FF2B5EF4-FFF2-40B4-BE49-F238E27FC236}">
                <a16:creationId xmlns:a16="http://schemas.microsoft.com/office/drawing/2014/main" id="{55F222D3-58EE-4B0D-A8D0-089D535E7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3284538"/>
            <a:ext cx="65913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pieriu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1652</TotalTime>
  <Words>427</Words>
  <Application>Microsoft Office PowerPoint</Application>
  <PresentationFormat>A4 formatas (210x297 mm)</PresentationFormat>
  <Paragraphs>65</Paragraphs>
  <Slides>11</Slides>
  <Notes>2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 2</vt:lpstr>
      <vt:lpstr>Office tema</vt:lpstr>
      <vt:lpstr>Akademinė etika LEI, reglamentuojantys dokumentai</vt:lpstr>
      <vt:lpstr>Turinys</vt:lpstr>
      <vt:lpstr>Darbo etika</vt:lpstr>
      <vt:lpstr>Akademinė etika</vt:lpstr>
      <vt:lpstr>Akademinė etika (tęs.)</vt:lpstr>
      <vt:lpstr>Akademinė etika (tęs.)</vt:lpstr>
      <vt:lpstr>LEI akademinės etikos komisija</vt:lpstr>
      <vt:lpstr>LEI akademinės etikos komisijos veikla </vt:lpstr>
      <vt:lpstr>LEI akademinės etikos komisijos veikla (tęs.)</vt:lpstr>
      <vt:lpstr>LEI akademinės etikos komisijos veikla (tęs.)</vt:lpstr>
      <vt:lpstr>LEI akademinės etikos komisija Raminta Skvorčinskienė, Asta Narkūnienė, Diana Šarauskienė, Egidijus Urbonavičius, Jolanta Kazakevičienė </vt:lpstr>
    </vt:vector>
  </TitlesOfParts>
  <Company>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Egidijus Urbonavicius</cp:lastModifiedBy>
  <cp:revision>158</cp:revision>
  <dcterms:created xsi:type="dcterms:W3CDTF">2003-09-12T02:57:55Z</dcterms:created>
  <dcterms:modified xsi:type="dcterms:W3CDTF">2021-09-17T06:15:03Z</dcterms:modified>
</cp:coreProperties>
</file>