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5"/>
    <p:restoredTop sz="94749"/>
  </p:normalViewPr>
  <p:slideViewPr>
    <p:cSldViewPr snapToGrid="0" snapToObjects="1">
      <p:cViewPr varScale="1">
        <p:scale>
          <a:sx n="127" d="100"/>
          <a:sy n="127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D466-4E5B-724A-B8EC-02B47BEBA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97DF3-CF56-C44F-80BE-53B19236A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B5251-90C5-2445-9361-6578101E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32B8-9A10-AE4D-B00A-47B8C058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9E82E-CD58-4E4F-BE7C-6630CDAF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57132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91AF-9603-DA45-AB18-84948D70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5791F-B9FF-0C4F-A82E-9CD598434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66143-92B4-644A-BC2B-92247FEA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039D7-AF58-1940-8728-3D80845C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DF68E-7892-B64F-BDD8-7B2B1273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6462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56EE4-6BA8-3F44-A5EE-DE4A2BB23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79112-D9A7-8F4B-9767-2130DD6EB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4C0D-D0CF-EE43-A2BF-93AA51D0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F8D12-3F99-994A-9F91-5458B550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E1E9F-0B70-7244-B141-44193EF3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330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7A91-F615-4E4D-A1E2-DC329CE6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55CE4-D141-7A43-879A-C48BD4EB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72AB-45B5-594C-BF39-E9582F17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10425-F6C9-CA43-8C2A-296C55A1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D1AFE-2CD1-5546-A217-F7F37791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9451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6CDD-3086-D14C-84C4-2A7A5F38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BC931-D1CB-A542-A915-16F00BD41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1D3C9-9D7C-B74E-BBB4-DA8644D3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C8A95-8647-434D-AD42-A067E920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4AC9C-FF44-7140-B7F3-D4BFCF0C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6719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A945-EBAF-8948-9433-4A0237D0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BB0B-E24B-764C-B4AF-154F3A7AA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80799-C866-B840-AC81-587C7DA24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522B9-00BC-0F47-9586-440D4EC8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57B5F-B336-4B46-B843-EE7CCA1C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07536-2882-0C49-BE6C-8B989059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082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842A-68C8-934D-B480-DF62F3BF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380DD-9168-054F-9556-AABEE5223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DA5BE-93C8-C24B-B8A1-C6B135B4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102ED-0E35-2141-8585-580F1B2D8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0C929-E727-3B45-99E7-D89084931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39F26-ACEF-3B41-904F-31480AC6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1D855-E839-D649-A428-E4FBA6EE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28048-F63A-3341-BBAC-DCD8DAB9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317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16C7-62DB-574F-A9BD-BCC7113D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03ABD-DC15-8740-A38A-83542240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523F7-8C50-CF4D-A0B4-D3768BB0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4F423-8AFC-9843-8236-1E127BF0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1143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BDF2C-CB59-0342-B286-66458DFC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12A6B-BC88-9A43-BEA1-B72A7631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A7672-063D-3B43-866F-7FDA2346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8429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3489-ACDE-7E42-92C7-B88D4509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6A7D-DA21-D54F-921A-014C18D0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3CEA8-AE9D-FE40-950D-98065489A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77EA-DB70-464F-9CDB-FFC61B34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FD6BA-050B-FD40-ADDE-750FE708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64EDC-C5B2-A94D-8EA5-8150BEBA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3231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91C3-E87E-E149-A8DB-9BE6BD5D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CDA93-7FCF-2441-B0C5-864AE91BD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F97E7-1C6D-CE47-9B59-F7028FE53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859F3-B9CB-AC43-AA3C-637D4663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C4675-BE72-7D40-9AB3-3A72AE9C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3B8C3-9CDA-D146-8312-E5E2EA39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2395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3554B-F5B0-C14D-9975-57D86E56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A3234-FB1D-4143-B1DD-EBF290C42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9D5DD-8056-844B-9E2C-25F9939C8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FDCDF-9EB1-184C-8B14-FBFD2941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87E6E-82E5-0540-8F79-D08ACC7B2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2980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81" y="967614"/>
            <a:ext cx="1643357" cy="672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27890"/>
            <a:ext cx="5830112" cy="997087"/>
          </a:xfrm>
        </p:spPr>
        <p:txBody>
          <a:bodyPr>
            <a:noAutofit/>
          </a:bodyPr>
          <a:lstStyle/>
          <a:p>
            <a:pPr algn="l"/>
            <a:r>
              <a:rPr lang="en-L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 consectetur adipiscing elit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A29DC-689C-294A-BF5B-7D817B810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22401"/>
            <a:ext cx="5122332" cy="320839"/>
          </a:xfrm>
        </p:spPr>
        <p:txBody>
          <a:bodyPr>
            <a:normAutofit/>
          </a:bodyPr>
          <a:lstStyle/>
          <a:p>
            <a:pPr algn="l"/>
            <a:r>
              <a:rPr lang="en-L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desamet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E9328-030E-CB4C-9563-B49EF0AE9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009" y="-249767"/>
            <a:ext cx="7349321" cy="735753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BE05EDB-CD9C-6749-9E82-40B37134A5F6}"/>
              </a:ext>
            </a:extLst>
          </p:cNvPr>
          <p:cNvSpPr txBox="1">
            <a:spLocks/>
          </p:cNvSpPr>
          <p:nvPr/>
        </p:nvSpPr>
        <p:spPr>
          <a:xfrm>
            <a:off x="1523999" y="5227622"/>
            <a:ext cx="5122333" cy="65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name, position, institution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4FD0391-17AE-4146-8377-6B2DB06439A7}"/>
              </a:ext>
            </a:extLst>
          </p:cNvPr>
          <p:cNvSpPr txBox="1">
            <a:spLocks/>
          </p:cNvSpPr>
          <p:nvPr/>
        </p:nvSpPr>
        <p:spPr>
          <a:xfrm>
            <a:off x="1524000" y="5542618"/>
            <a:ext cx="2444685" cy="32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lt-L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date, location</a:t>
            </a:r>
            <a:endParaRPr lang="en-L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/>
        </p:blipFill>
        <p:spPr>
          <a:xfrm>
            <a:off x="10998395" y="485857"/>
            <a:ext cx="709012" cy="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4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32954"/>
            <a:ext cx="5537201" cy="1238656"/>
          </a:xfrm>
        </p:spPr>
        <p:txBody>
          <a:bodyPr anchor="t">
            <a:noAutofit/>
          </a:bodyPr>
          <a:lstStyle/>
          <a:p>
            <a:pPr algn="l"/>
            <a:r>
              <a:rPr lang="lt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br>
              <a:rPr lang="lt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subject</a:t>
            </a:r>
            <a:endParaRPr lang="en-LT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E9328-030E-CB4C-9563-B49EF0AE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009" y="-249767"/>
            <a:ext cx="7349321" cy="73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84052"/>
            <a:ext cx="5537201" cy="1238656"/>
          </a:xfrm>
        </p:spPr>
        <p:txBody>
          <a:bodyPr anchor="t">
            <a:noAutofit/>
          </a:bodyPr>
          <a:lstStyle/>
          <a:p>
            <a:pPr algn="l"/>
            <a:r>
              <a:rPr lang="lt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br>
              <a:rPr lang="lt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subject</a:t>
            </a:r>
            <a:endParaRPr lang="en-LT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E9328-030E-CB4C-9563-B49EF0AE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009" y="-249767"/>
            <a:ext cx="7349321" cy="7357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5927C8-B25D-1C46-BE04-D6DEDCBB0E32}"/>
              </a:ext>
            </a:extLst>
          </p:cNvPr>
          <p:cNvSpPr txBox="1"/>
          <p:nvPr/>
        </p:nvSpPr>
        <p:spPr>
          <a:xfrm>
            <a:off x="1523999" y="3015574"/>
            <a:ext cx="5537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</a:t>
            </a:r>
            <a:endParaRPr lang="en-L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0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927C8-B25D-1C46-BE04-D6DEDCBB0E32}"/>
              </a:ext>
            </a:extLst>
          </p:cNvPr>
          <p:cNvSpPr txBox="1"/>
          <p:nvPr/>
        </p:nvSpPr>
        <p:spPr>
          <a:xfrm>
            <a:off x="655854" y="1367252"/>
            <a:ext cx="5893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libero</a:t>
            </a:r>
            <a:endParaRPr lang="en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/>
          <a:stretch/>
        </p:blipFill>
        <p:spPr>
          <a:xfrm rot="-5400000">
            <a:off x="6395302" y="1061301"/>
            <a:ext cx="6858001" cy="47353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31" y="551391"/>
            <a:ext cx="10861422" cy="613743"/>
          </a:xfrm>
        </p:spPr>
        <p:txBody>
          <a:bodyPr>
            <a:noAutofit/>
          </a:bodyPr>
          <a:lstStyle/>
          <a:p>
            <a:pPr algn="l"/>
            <a:r>
              <a:rPr lang="lt-LT" sz="3200" b="1" dirty="0">
                <a:solidFill>
                  <a:srgbClr val="0B7E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slide title</a:t>
            </a:r>
            <a:endParaRPr lang="en-LT" sz="3200" b="1" dirty="0">
              <a:solidFill>
                <a:srgbClr val="0B7E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8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927C8-B25D-1C46-BE04-D6DEDCBB0E32}"/>
              </a:ext>
            </a:extLst>
          </p:cNvPr>
          <p:cNvSpPr txBox="1"/>
          <p:nvPr/>
        </p:nvSpPr>
        <p:spPr>
          <a:xfrm>
            <a:off x="610731" y="1513174"/>
            <a:ext cx="5608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au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frfrf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libero. Nunc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592BC-1165-E241-AC56-43D287DE6FF8}"/>
              </a:ext>
            </a:extLst>
          </p:cNvPr>
          <p:cNvSpPr txBox="1"/>
          <p:nvPr/>
        </p:nvSpPr>
        <p:spPr>
          <a:xfrm>
            <a:off x="610731" y="2836613"/>
            <a:ext cx="56084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desamet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libero. Nunc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tempus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convallis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/>
        </p:blipFill>
        <p:spPr>
          <a:xfrm>
            <a:off x="10998395" y="514132"/>
            <a:ext cx="655180" cy="6882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31" y="551391"/>
            <a:ext cx="10861422" cy="613743"/>
          </a:xfrm>
        </p:spPr>
        <p:txBody>
          <a:bodyPr>
            <a:noAutofit/>
          </a:bodyPr>
          <a:lstStyle/>
          <a:p>
            <a:pPr algn="l"/>
            <a:r>
              <a:rPr lang="lt-LT" sz="3200" b="1" dirty="0">
                <a:solidFill>
                  <a:srgbClr val="0B7E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slide title</a:t>
            </a:r>
            <a:endParaRPr lang="en-LT" sz="3200" b="1" dirty="0">
              <a:solidFill>
                <a:srgbClr val="0B7E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C416FEF-24CE-4F5A-99D9-6D03BA31A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16" y="2174893"/>
            <a:ext cx="4844559" cy="32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2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927C8-B25D-1C46-BE04-D6DEDCBB0E32}"/>
              </a:ext>
            </a:extLst>
          </p:cNvPr>
          <p:cNvSpPr txBox="1"/>
          <p:nvPr/>
        </p:nvSpPr>
        <p:spPr>
          <a:xfrm>
            <a:off x="610731" y="1536072"/>
            <a:ext cx="109651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L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libero. Nunc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tempus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convallis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nisi. Cras id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libero. Nunc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tempus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convallis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et. Morbi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tempus.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non fermentum.</a:t>
            </a:r>
            <a:endParaRPr lang="en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/>
        </p:blipFill>
        <p:spPr>
          <a:xfrm>
            <a:off x="10998395" y="514132"/>
            <a:ext cx="655180" cy="688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 txBox="1">
            <a:spLocks/>
          </p:cNvSpPr>
          <p:nvPr/>
        </p:nvSpPr>
        <p:spPr>
          <a:xfrm>
            <a:off x="610731" y="551391"/>
            <a:ext cx="10861422" cy="613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3200" b="1">
                <a:solidFill>
                  <a:srgbClr val="0B7E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slide title</a:t>
            </a:r>
            <a:endParaRPr lang="en-LT" sz="3200" b="1" dirty="0">
              <a:solidFill>
                <a:srgbClr val="0B7E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7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4254A83-30D9-4543-8B0B-03B17C69C492}"/>
              </a:ext>
            </a:extLst>
          </p:cNvPr>
          <p:cNvSpPr txBox="1"/>
          <p:nvPr/>
        </p:nvSpPr>
        <p:spPr>
          <a:xfrm>
            <a:off x="618147" y="1522540"/>
            <a:ext cx="10906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libero. Nunc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tempus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convallis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et. Morbi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tempus.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non fermentum.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vitae.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CAB2A1-A61D-FD41-9BC1-20A2C503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47" y="4272800"/>
            <a:ext cx="4072647" cy="2290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CA6565-BE33-5442-828F-C1EDF914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49" y="4272800"/>
            <a:ext cx="4072647" cy="2290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/>
        </p:blipFill>
        <p:spPr>
          <a:xfrm>
            <a:off x="10998395" y="514132"/>
            <a:ext cx="655180" cy="6882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31" y="551391"/>
            <a:ext cx="10861422" cy="613743"/>
          </a:xfrm>
        </p:spPr>
        <p:txBody>
          <a:bodyPr>
            <a:noAutofit/>
          </a:bodyPr>
          <a:lstStyle/>
          <a:p>
            <a:pPr algn="l"/>
            <a:r>
              <a:rPr lang="lt-LT" sz="3200" b="1" dirty="0">
                <a:solidFill>
                  <a:srgbClr val="0B7E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slide title</a:t>
            </a:r>
            <a:endParaRPr lang="en-LT" sz="3200" b="1" dirty="0">
              <a:solidFill>
                <a:srgbClr val="0B7E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7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39475"/>
            <a:ext cx="5830112" cy="997087"/>
          </a:xfrm>
        </p:spPr>
        <p:txBody>
          <a:bodyPr>
            <a:noAutofit/>
          </a:bodyPr>
          <a:lstStyle/>
          <a:p>
            <a:pPr algn="l"/>
            <a:r>
              <a:rPr lang="lt-LT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L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A29DC-689C-294A-BF5B-7D817B810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729"/>
            <a:ext cx="5122332" cy="2144391"/>
          </a:xfrm>
        </p:spPr>
        <p:txBody>
          <a:bodyPr>
            <a:normAutofit/>
          </a:bodyPr>
          <a:lstStyle/>
          <a:p>
            <a:pPr algn="l"/>
            <a:r>
              <a:rPr lang="en-L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desamet</a:t>
            </a:r>
            <a:endParaRPr lang="lt-L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L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E9328-030E-CB4C-9563-B49EF0AE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009" y="-249767"/>
            <a:ext cx="7349321" cy="735753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BE05EDB-CD9C-6749-9E82-40B37134A5F6}"/>
              </a:ext>
            </a:extLst>
          </p:cNvPr>
          <p:cNvSpPr txBox="1">
            <a:spLocks/>
          </p:cNvSpPr>
          <p:nvPr/>
        </p:nvSpPr>
        <p:spPr>
          <a:xfrm>
            <a:off x="1523999" y="5227622"/>
            <a:ext cx="5122333" cy="65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lt-L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/>
        </p:blipFill>
        <p:spPr>
          <a:xfrm>
            <a:off x="10998395" y="485857"/>
            <a:ext cx="709012" cy="74480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4FD0391-17AE-4146-8377-6B2DB06439A7}"/>
              </a:ext>
            </a:extLst>
          </p:cNvPr>
          <p:cNvSpPr txBox="1">
            <a:spLocks/>
          </p:cNvSpPr>
          <p:nvPr/>
        </p:nvSpPr>
        <p:spPr>
          <a:xfrm>
            <a:off x="1524000" y="5542618"/>
            <a:ext cx="2444685" cy="32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lt-L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date, location</a:t>
            </a:r>
            <a:endParaRPr lang="en-L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81" y="967614"/>
            <a:ext cx="1643357" cy="6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6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767"/>
            <a:ext cx="3340877" cy="1367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E9328-030E-CB4C-9563-B49EF0AE9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009" y="-249767"/>
            <a:ext cx="7349321" cy="735753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4FD0391-17AE-4146-8377-6B2DB06439A7}"/>
              </a:ext>
            </a:extLst>
          </p:cNvPr>
          <p:cNvSpPr txBox="1">
            <a:spLocks/>
          </p:cNvSpPr>
          <p:nvPr/>
        </p:nvSpPr>
        <p:spPr>
          <a:xfrm>
            <a:off x="1524000" y="5542618"/>
            <a:ext cx="2444685" cy="32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lt-L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date, location</a:t>
            </a:r>
            <a:endParaRPr lang="en-L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2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648</Words>
  <Application>Microsoft Office PowerPoint</Application>
  <PresentationFormat>Plačiaekranė</PresentationFormat>
  <Paragraphs>36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Lorem ipsum dolor sit amet consectetur adipiscing elit</vt:lpstr>
      <vt:lpstr>Title  or subject</vt:lpstr>
      <vt:lpstr>Title  or subject</vt:lpstr>
      <vt:lpstr>Text slide title</vt:lpstr>
      <vt:lpstr>Text slide title</vt:lpstr>
      <vt:lpstr>„PowerPoint“ pateiktis</vt:lpstr>
      <vt:lpstr>Text slide title</vt:lpstr>
      <vt:lpstr>Contact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 adipiscing elit praesent et dapibus alit</dc:title>
  <dc:creator>Microsoft Office User</dc:creator>
  <cp:lastModifiedBy>Simonas Mikalauskis</cp:lastModifiedBy>
  <cp:revision>22</cp:revision>
  <dcterms:created xsi:type="dcterms:W3CDTF">2021-12-16T06:41:42Z</dcterms:created>
  <dcterms:modified xsi:type="dcterms:W3CDTF">2022-03-14T08:51:30Z</dcterms:modified>
</cp:coreProperties>
</file>