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</p:sldIdLst>
  <p:sldSz cx="12192000" cy="6858000"/>
  <p:notesSz cx="6858000" cy="9144000"/>
  <p:defaultTextStyle>
    <a:defPPr>
      <a:defRPr lang="en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7E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65"/>
    <p:restoredTop sz="94749"/>
  </p:normalViewPr>
  <p:slideViewPr>
    <p:cSldViewPr snapToGrid="0" snapToObjects="1">
      <p:cViewPr varScale="1">
        <p:scale>
          <a:sx n="124" d="100"/>
          <a:sy n="124" d="100"/>
        </p:scale>
        <p:origin x="5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3D466-4E5B-724A-B8EC-02B47BEBA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97DF3-CF56-C44F-80BE-53B19236A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B5251-90C5-2445-9361-6578101EA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74748-D376-664C-89E2-DFDEF31DAFF2}" type="datetimeFigureOut">
              <a:rPr lang="en-LT" smtClean="0"/>
              <a:t>03/14/2022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832B8-9A10-AE4D-B00A-47B8C058B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9E82E-CD58-4E4F-BE7C-6630CDAF1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2842-0133-6F45-BBB4-4E91FCE31F9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57132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291AF-9603-DA45-AB18-84948D701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25791F-B9FF-0C4F-A82E-9CD598434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66143-92B4-644A-BC2B-92247FEA7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74748-D376-664C-89E2-DFDEF31DAFF2}" type="datetimeFigureOut">
              <a:rPr lang="en-LT" smtClean="0"/>
              <a:t>03/14/2022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039D7-AF58-1940-8728-3D80845C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DF68E-7892-B64F-BDD8-7B2B1273C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2842-0133-6F45-BBB4-4E91FCE31F9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96462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856EE4-6BA8-3F44-A5EE-DE4A2BB238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379112-D9A7-8F4B-9767-2130DD6EB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64C0D-D0CF-EE43-A2BF-93AA51D0C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74748-D376-664C-89E2-DFDEF31DAFF2}" type="datetimeFigureOut">
              <a:rPr lang="en-LT" smtClean="0"/>
              <a:t>03/14/2022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F8D12-3F99-994A-9F91-5458B5500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E1E9F-0B70-7244-B141-44193EF3A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2842-0133-6F45-BBB4-4E91FCE31F9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3303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67A91-F615-4E4D-A1E2-DC329CE6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55CE4-D141-7A43-879A-C48BD4EB7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172AB-45B5-594C-BF39-E9582F176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74748-D376-664C-89E2-DFDEF31DAFF2}" type="datetimeFigureOut">
              <a:rPr lang="en-LT" smtClean="0"/>
              <a:t>03/14/2022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10425-F6C9-CA43-8C2A-296C55A1B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D1AFE-2CD1-5546-A217-F7F377916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2842-0133-6F45-BBB4-4E91FCE31F9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89451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96CDD-3086-D14C-84C4-2A7A5F387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BC931-D1CB-A542-A915-16F00BD41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1D3C9-9D7C-B74E-BBB4-DA8644D3A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74748-D376-664C-89E2-DFDEF31DAFF2}" type="datetimeFigureOut">
              <a:rPr lang="en-LT" smtClean="0"/>
              <a:t>03/14/2022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C8A95-8647-434D-AD42-A067E9203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4AC9C-FF44-7140-B7F3-D4BFCF0C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2842-0133-6F45-BBB4-4E91FCE31F9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16719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3A945-EBAF-8948-9433-4A0237D0A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BBB0B-E24B-764C-B4AF-154F3A7AAC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680799-C866-B840-AC81-587C7DA24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522B9-00BC-0F47-9586-440D4EC8B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74748-D376-664C-89E2-DFDEF31DAFF2}" type="datetimeFigureOut">
              <a:rPr lang="en-LT" smtClean="0"/>
              <a:t>03/14/2022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357B5F-B336-4B46-B843-EE7CCA1C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07536-2882-0C49-BE6C-8B9890598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2842-0133-6F45-BBB4-4E91FCE31F9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00824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E842A-68C8-934D-B480-DF62F3BF8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380DD-9168-054F-9556-AABEE5223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DA5BE-93C8-C24B-B8A1-C6B135B4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D102ED-0E35-2141-8585-580F1B2D8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10C929-E727-3B45-99E7-D890849318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F39F26-ACEF-3B41-904F-31480AC67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74748-D376-664C-89E2-DFDEF31DAFF2}" type="datetimeFigureOut">
              <a:rPr lang="en-LT" smtClean="0"/>
              <a:t>03/14/2022</a:t>
            </a:fld>
            <a:endParaRPr lang="en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D1D855-E839-D649-A428-E4FBA6EE8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228048-F63A-3341-BBAC-DCD8DAB9C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2842-0133-6F45-BBB4-4E91FCE31F9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13172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216C7-62DB-574F-A9BD-BCC7113D4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03ABD-DC15-8740-A38A-835422405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74748-D376-664C-89E2-DFDEF31DAFF2}" type="datetimeFigureOut">
              <a:rPr lang="en-LT" smtClean="0"/>
              <a:t>03/14/2022</a:t>
            </a:fld>
            <a:endParaRPr lang="en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F523F7-8C50-CF4D-A0B4-D3768BB08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4F423-8AFC-9843-8236-1E127BF0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2842-0133-6F45-BBB4-4E91FCE31F9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71143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DBDF2C-CB59-0342-B286-66458DFCC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74748-D376-664C-89E2-DFDEF31DAFF2}" type="datetimeFigureOut">
              <a:rPr lang="en-LT" smtClean="0"/>
              <a:t>03/14/2022</a:t>
            </a:fld>
            <a:endParaRPr lang="en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12A6B-BC88-9A43-BEA1-B72A76317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A7672-063D-3B43-866F-7FDA2346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2842-0133-6F45-BBB4-4E91FCE31F9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18429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F3489-ACDE-7E42-92C7-B88D45090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F6A7D-DA21-D54F-921A-014C18D0B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B3CEA8-AE9D-FE40-950D-98065489A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B77EA-DB70-464F-9CDB-FFC61B347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74748-D376-664C-89E2-DFDEF31DAFF2}" type="datetimeFigureOut">
              <a:rPr lang="en-LT" smtClean="0"/>
              <a:t>03/14/2022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FD6BA-050B-FD40-ADDE-750FE7087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64EDC-C5B2-A94D-8EA5-8150BEBA7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2842-0133-6F45-BBB4-4E91FCE31F9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23231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A91C3-E87E-E149-A8DB-9BE6BD5D2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BCDA93-7FCF-2441-B0C5-864AE91BD8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F97E7-1C6D-CE47-9B59-F7028FE53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859F3-B9CB-AC43-AA3C-637D46636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74748-D376-664C-89E2-DFDEF31DAFF2}" type="datetimeFigureOut">
              <a:rPr lang="en-LT" smtClean="0"/>
              <a:t>03/14/2022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C4675-BE72-7D40-9AB3-3A72AE9C4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3B8C3-9CDA-D146-8312-E5E2EA397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2842-0133-6F45-BBB4-4E91FCE31F9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02395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A3554B-F5B0-C14D-9975-57D86E56A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A3234-FB1D-4143-B1DD-EBF290C42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9D5DD-8056-844B-9E2C-25F9939C82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74748-D376-664C-89E2-DFDEF31DAFF2}" type="datetimeFigureOut">
              <a:rPr lang="en-LT" smtClean="0"/>
              <a:t>03/14/2022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FDCDF-9EB1-184C-8B14-FBFD29414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87E6E-82E5-0540-8F79-D08ACC7B2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52842-0133-6F45-BBB4-4E91FCE31F9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12980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7E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C1F20-4123-7143-AFA3-C48D6F6EC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727890"/>
            <a:ext cx="5830112" cy="997087"/>
          </a:xfrm>
        </p:spPr>
        <p:txBody>
          <a:bodyPr>
            <a:noAutofit/>
          </a:bodyPr>
          <a:lstStyle/>
          <a:p>
            <a:pPr algn="l"/>
            <a:r>
              <a:rPr lang="en-LT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 consectetur adipiscing elit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A29DC-689C-294A-BF5B-7D817B810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822401"/>
            <a:ext cx="5122332" cy="320839"/>
          </a:xfrm>
        </p:spPr>
        <p:txBody>
          <a:bodyPr>
            <a:normAutofit/>
          </a:bodyPr>
          <a:lstStyle/>
          <a:p>
            <a:pPr algn="l"/>
            <a:r>
              <a:rPr lang="en-L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desamet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C39AE5-15AA-164A-8278-3549D96C1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381" y="970872"/>
            <a:ext cx="1758950" cy="6726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5E9328-030E-CB4C-9563-B49EF0AE9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009" y="-249767"/>
            <a:ext cx="7349321" cy="7357533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CBE05EDB-CD9C-6749-9E82-40B37134A5F6}"/>
              </a:ext>
            </a:extLst>
          </p:cNvPr>
          <p:cNvSpPr txBox="1">
            <a:spLocks/>
          </p:cNvSpPr>
          <p:nvPr/>
        </p:nvSpPr>
        <p:spPr>
          <a:xfrm>
            <a:off x="1523999" y="5227622"/>
            <a:ext cx="5122333" cy="659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Vardas Pavardė, pareigos, institucija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4FD0391-17AE-4146-8377-6B2DB06439A7}"/>
              </a:ext>
            </a:extLst>
          </p:cNvPr>
          <p:cNvSpPr txBox="1">
            <a:spLocks/>
          </p:cNvSpPr>
          <p:nvPr/>
        </p:nvSpPr>
        <p:spPr>
          <a:xfrm>
            <a:off x="1524000" y="5542618"/>
            <a:ext cx="2444685" cy="320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lt-L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data, vieta</a:t>
            </a:r>
            <a:endParaRPr lang="en-L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20"/>
          <a:stretch/>
        </p:blipFill>
        <p:spPr>
          <a:xfrm>
            <a:off x="10998395" y="485857"/>
            <a:ext cx="709012" cy="74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40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7E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C1F20-4123-7143-AFA3-C48D6F6EC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632954"/>
            <a:ext cx="5537201" cy="1238656"/>
          </a:xfrm>
        </p:spPr>
        <p:txBody>
          <a:bodyPr>
            <a:noAutofit/>
          </a:bodyPr>
          <a:lstStyle/>
          <a:p>
            <a:pPr algn="l"/>
            <a:r>
              <a:rPr lang="en-LT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Pavadinimas</a:t>
            </a:r>
            <a:br>
              <a:rPr lang="en-LT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LT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 tema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5E9328-030E-CB4C-9563-B49EF0AE9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009" y="-249767"/>
            <a:ext cx="7349321" cy="735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8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7E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C1F20-4123-7143-AFA3-C48D6F6EC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284052"/>
            <a:ext cx="5537201" cy="1238656"/>
          </a:xfrm>
        </p:spPr>
        <p:txBody>
          <a:bodyPr>
            <a:noAutofit/>
          </a:bodyPr>
          <a:lstStyle/>
          <a:p>
            <a:pPr algn="l"/>
            <a:r>
              <a:rPr lang="en-LT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Pavadinimas</a:t>
            </a:r>
            <a:br>
              <a:rPr lang="en-LT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LT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 tema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5E9328-030E-CB4C-9563-B49EF0AE9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009" y="-249767"/>
            <a:ext cx="7349321" cy="73575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5927C8-B25D-1C46-BE04-D6DEDCBB0E32}"/>
              </a:ext>
            </a:extLst>
          </p:cNvPr>
          <p:cNvSpPr txBox="1"/>
          <p:nvPr/>
        </p:nvSpPr>
        <p:spPr>
          <a:xfrm>
            <a:off x="1523999" y="3015574"/>
            <a:ext cx="5537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id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magna. Ut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vestibulum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non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</a:t>
            </a:r>
            <a:endParaRPr lang="en-L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90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"/>
          <a:stretch/>
        </p:blipFill>
        <p:spPr>
          <a:xfrm rot="-5400000">
            <a:off x="6395302" y="1061301"/>
            <a:ext cx="6858001" cy="47353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0E7C78-BF48-4858-BFAD-B8F5C49AD0C9}"/>
              </a:ext>
            </a:extLst>
          </p:cNvPr>
          <p:cNvSpPr txBox="1"/>
          <p:nvPr/>
        </p:nvSpPr>
        <p:spPr>
          <a:xfrm>
            <a:off x="655854" y="1418768"/>
            <a:ext cx="58938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id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magna. Ut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vestibulum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Cras non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libero</a:t>
            </a:r>
            <a:endParaRPr lang="en-L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96CDCFB-0866-4AB0-BA73-F502AAF9A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731" y="551391"/>
            <a:ext cx="5938954" cy="613743"/>
          </a:xfrm>
        </p:spPr>
        <p:txBody>
          <a:bodyPr>
            <a:noAutofit/>
          </a:bodyPr>
          <a:lstStyle/>
          <a:p>
            <a:pPr algn="l"/>
            <a:endParaRPr lang="en-LT" sz="3200" b="1" dirty="0">
              <a:solidFill>
                <a:srgbClr val="0B7E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687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016" y="2174893"/>
            <a:ext cx="4844559" cy="3226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20"/>
          <a:stretch/>
        </p:blipFill>
        <p:spPr>
          <a:xfrm>
            <a:off x="10998395" y="514132"/>
            <a:ext cx="655180" cy="6882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AB137F-069F-405E-A75F-27AA9ECFDF08}"/>
              </a:ext>
            </a:extLst>
          </p:cNvPr>
          <p:cNvSpPr txBox="1"/>
          <p:nvPr/>
        </p:nvSpPr>
        <p:spPr>
          <a:xfrm>
            <a:off x="610731" y="2836613"/>
            <a:ext cx="560848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desamet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dapibu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vestibulum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Cras non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libero. Nunc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vestibulum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ante,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Ut tempus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convallis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Ut in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mi. Ut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L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B3AC9A-E372-45D1-949E-936C5B65F62C}"/>
              </a:ext>
            </a:extLst>
          </p:cNvPr>
          <p:cNvSpPr txBox="1"/>
          <p:nvPr/>
        </p:nvSpPr>
        <p:spPr>
          <a:xfrm>
            <a:off x="610731" y="1513174"/>
            <a:ext cx="5608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id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magna. Ut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vestibulum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Cras non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au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frfrf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gue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libero. Nunc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vestibulum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ante,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L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2083689-24C0-44C7-A793-64B1CEF9E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731" y="551391"/>
            <a:ext cx="9778227" cy="613743"/>
          </a:xfrm>
        </p:spPr>
        <p:txBody>
          <a:bodyPr>
            <a:noAutofit/>
          </a:bodyPr>
          <a:lstStyle/>
          <a:p>
            <a:pPr algn="l"/>
            <a:endParaRPr lang="en-LT" sz="3200" b="1" dirty="0">
              <a:solidFill>
                <a:srgbClr val="0B7E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23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20"/>
          <a:stretch/>
        </p:blipFill>
        <p:spPr>
          <a:xfrm>
            <a:off x="10998395" y="514132"/>
            <a:ext cx="655180" cy="688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257393-421B-4C91-9C88-2B39EEAE3C15}"/>
              </a:ext>
            </a:extLst>
          </p:cNvPr>
          <p:cNvSpPr txBox="1"/>
          <p:nvPr/>
        </p:nvSpPr>
        <p:spPr>
          <a:xfrm>
            <a:off x="610731" y="1536072"/>
            <a:ext cx="1096518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en-L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id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magna. Ut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vestibulum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Cras non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libero. Nunc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vestibulum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ante,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Ut tempus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convallis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Ut in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mi. Ut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Aenean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nisi. Cras id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dictum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Lorem ipsum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id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magna. Ut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vestibulum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Cras non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libero. Nunc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vestibulum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ante,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Ut tempus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convallis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vestibulum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et. Morbi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tempus.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libero,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Aenean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non fermentum.</a:t>
            </a:r>
            <a:endParaRPr lang="en-L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737C31-E54A-46A2-A016-C2B02C660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731" y="551391"/>
            <a:ext cx="9778227" cy="613743"/>
          </a:xfrm>
        </p:spPr>
        <p:txBody>
          <a:bodyPr>
            <a:noAutofit/>
          </a:bodyPr>
          <a:lstStyle/>
          <a:p>
            <a:pPr algn="l"/>
            <a:endParaRPr lang="en-LT" sz="3200" b="1" dirty="0">
              <a:solidFill>
                <a:srgbClr val="0B7E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375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20"/>
          <a:stretch/>
        </p:blipFill>
        <p:spPr>
          <a:xfrm>
            <a:off x="10998395" y="514132"/>
            <a:ext cx="655180" cy="6882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BFC31B-29FF-4321-964C-D38AC37C29E2}"/>
              </a:ext>
            </a:extLst>
          </p:cNvPr>
          <p:cNvSpPr txBox="1"/>
          <p:nvPr/>
        </p:nvSpPr>
        <p:spPr>
          <a:xfrm>
            <a:off x="618147" y="1522540"/>
            <a:ext cx="109068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id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magna. Ut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vestibulum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Cras non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libero. Nunc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vestibulum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ante,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Ut tempus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convallis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vestibulum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et. Morbi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tempus.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libero,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Aenean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non fermentum. Ut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vitae.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E163FF9A-9B0A-4784-AF75-9989C1AF7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47" y="4272800"/>
            <a:ext cx="4072647" cy="2290864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57C96630-5F83-41B8-A632-6DEFD0A70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749" y="4272800"/>
            <a:ext cx="4072647" cy="229086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8C4D1AC-91D7-435C-BCE3-C06FD5FA8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731" y="551391"/>
            <a:ext cx="9778227" cy="613743"/>
          </a:xfrm>
        </p:spPr>
        <p:txBody>
          <a:bodyPr>
            <a:noAutofit/>
          </a:bodyPr>
          <a:lstStyle/>
          <a:p>
            <a:pPr algn="l"/>
            <a:endParaRPr lang="en-LT" sz="3200" b="1" dirty="0">
              <a:solidFill>
                <a:srgbClr val="0B7E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374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7E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C1F20-4123-7143-AFA3-C48D6F6EC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239475"/>
            <a:ext cx="5830112" cy="997087"/>
          </a:xfrm>
        </p:spPr>
        <p:txBody>
          <a:bodyPr>
            <a:noAutofit/>
          </a:bodyPr>
          <a:lstStyle/>
          <a:p>
            <a:pPr algn="l"/>
            <a:r>
              <a:rPr lang="lt-LT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Kontaktai</a:t>
            </a:r>
            <a:endParaRPr lang="en-L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A29DC-689C-294A-BF5B-7D817B810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13729"/>
            <a:ext cx="5122332" cy="2144391"/>
          </a:xfrm>
        </p:spPr>
        <p:txBody>
          <a:bodyPr>
            <a:normAutofit/>
          </a:bodyPr>
          <a:lstStyle/>
          <a:p>
            <a:pPr algn="l"/>
            <a:r>
              <a:rPr lang="en-L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desamet</a:t>
            </a:r>
            <a:endParaRPr lang="lt-L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L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desamet</a:t>
            </a:r>
            <a:endParaRPr lang="lt-L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L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C39AE5-15AA-164A-8278-3549D96C1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381" y="970872"/>
            <a:ext cx="1758950" cy="6726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5E9328-030E-CB4C-9563-B49EF0AE9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009" y="-249767"/>
            <a:ext cx="7349321" cy="7357533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CBE05EDB-CD9C-6749-9E82-40B37134A5F6}"/>
              </a:ext>
            </a:extLst>
          </p:cNvPr>
          <p:cNvSpPr txBox="1">
            <a:spLocks/>
          </p:cNvSpPr>
          <p:nvPr/>
        </p:nvSpPr>
        <p:spPr>
          <a:xfrm>
            <a:off x="1523999" y="5227622"/>
            <a:ext cx="5122333" cy="659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lt-L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20"/>
          <a:stretch/>
        </p:blipFill>
        <p:spPr>
          <a:xfrm>
            <a:off x="10998395" y="485857"/>
            <a:ext cx="709012" cy="744809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4FD0391-17AE-4146-8377-6B2DB06439A7}"/>
              </a:ext>
            </a:extLst>
          </p:cNvPr>
          <p:cNvSpPr txBox="1">
            <a:spLocks/>
          </p:cNvSpPr>
          <p:nvPr/>
        </p:nvSpPr>
        <p:spPr>
          <a:xfrm>
            <a:off x="1524000" y="5542618"/>
            <a:ext cx="2444685" cy="320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lt-L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data, vieta</a:t>
            </a:r>
            <a:endParaRPr lang="en-L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363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7E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5E9328-030E-CB4C-9563-B49EF0AE9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009" y="-249767"/>
            <a:ext cx="7349321" cy="73575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9B82B8-E12D-3C4D-9A98-F5F4C9F5A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424767"/>
            <a:ext cx="3575870" cy="1367441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C4FD0391-17AE-4146-8377-6B2DB06439A7}"/>
              </a:ext>
            </a:extLst>
          </p:cNvPr>
          <p:cNvSpPr txBox="1">
            <a:spLocks/>
          </p:cNvSpPr>
          <p:nvPr/>
        </p:nvSpPr>
        <p:spPr>
          <a:xfrm>
            <a:off x="1524000" y="5542618"/>
            <a:ext cx="2444685" cy="320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lt-L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data, vieta</a:t>
            </a:r>
            <a:endParaRPr lang="en-L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027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640</Words>
  <Application>Microsoft Office PowerPoint</Application>
  <PresentationFormat>Plačiaekranė</PresentationFormat>
  <Paragraphs>33</Paragraphs>
  <Slides>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Lorem ipsum dolor sit amet consectetur adipiscing elit</vt:lpstr>
      <vt:lpstr>Pavadinimas ar tema</vt:lpstr>
      <vt:lpstr>Pavadinimas ar tema</vt:lpstr>
      <vt:lpstr>„PowerPoint“ pateiktis</vt:lpstr>
      <vt:lpstr>„PowerPoint“ pateiktis</vt:lpstr>
      <vt:lpstr>„PowerPoint“ pateiktis</vt:lpstr>
      <vt:lpstr>„PowerPoint“ pateiktis</vt:lpstr>
      <vt:lpstr>Kontaktai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 adipiscing elit praesent et dapibus alit</dc:title>
  <dc:creator>Microsoft Office User</dc:creator>
  <cp:lastModifiedBy>Simonas Mikalauskis</cp:lastModifiedBy>
  <cp:revision>20</cp:revision>
  <dcterms:created xsi:type="dcterms:W3CDTF">2021-12-16T06:41:42Z</dcterms:created>
  <dcterms:modified xsi:type="dcterms:W3CDTF">2022-03-14T08:52:01Z</dcterms:modified>
</cp:coreProperties>
</file>