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30275213" cy="427672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9" d="100"/>
          <a:sy n="19" d="100"/>
        </p:scale>
        <p:origin x="337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89B2FD1-3416-6BC2-3E5F-7E60018B234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A5AFF-4878-67A0-7567-FC8D17A8D526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FE2DB59-1B8E-456B-A782-4384A9CB9D43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F47056-35E5-6CFE-C6F5-E814C0B172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36804" y="1143000"/>
            <a:ext cx="2184401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DA4319-F7A7-940D-D374-ED798CE40985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AA0FD-341B-5DDD-7EDD-F32315BC2BDE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D0256-2308-4CA5-9509-B9AFE0D4DA4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46FA1BA-7E84-4F9B-B84E-8449D2CB914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49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F413E2-524B-408E-5A9A-8BEB288FF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336800" y="1143000"/>
            <a:ext cx="2184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B8185C-BEE2-3058-1744-F69341302A9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EFCD-54DC-15F1-6CCB-C7744DC1FDF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6DDB23-3B6D-40FF-BB16-A83F3E3E1A11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F49A7-08BC-9FFD-6C8D-D67BAC20E4C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70638" y="6999183"/>
            <a:ext cx="25733931" cy="14889339"/>
          </a:xfrm>
        </p:spPr>
        <p:txBody>
          <a:bodyPr anchor="b" anchorCtr="1"/>
          <a:lstStyle>
            <a:lvl1pPr algn="ctr">
              <a:defRPr sz="19865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E3095C-F02C-17D6-77A9-3920D93C2F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84399" y="22462711"/>
            <a:ext cx="22706408" cy="10325514"/>
          </a:xfrm>
        </p:spPr>
        <p:txBody>
          <a:bodyPr anchorCtr="1"/>
          <a:lstStyle>
            <a:lvl1pPr marL="0" indent="0" algn="ctr">
              <a:buNone/>
              <a:defRPr sz="7946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EB733-C08E-14FE-246E-E63F4BBDF8D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122790-4035-47A8-8A51-169131A8D9C4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3975D-21CF-0AC1-EED9-518744E32A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28BD2-55F5-FD54-2288-08ECF530F33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093AD7-E095-4590-87E9-1B51C154D23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4837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4A11F-D59C-06F5-187B-68E236889C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0FA792-114F-D24A-01D0-332042768E0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D166A-9393-7EA1-B51D-D59F52612B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F1F6F8-9080-4A08-BCE6-8FA3FC067710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06A36-A0FD-DA52-AAA6-A2906069A3C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FB79-3071-2BDE-5300-D9DC4B0E56C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53CD30-08BD-4BF8-82B2-39A5B841736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7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0C599B-2373-62C4-B0B2-178A793D314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21665702" y="2276956"/>
            <a:ext cx="6528093" cy="3624326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26C29-02F0-3C92-C613-700BAB32C2A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2081421" y="2276956"/>
            <a:ext cx="19205838" cy="3624326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D8805-5A87-7856-729D-58067C2B76B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5CD46E-E705-4F65-9BB3-16FBEEA3149B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04033-2EC2-9F20-3859-6E3135F8FEC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12BCD-35C5-BD6D-B3EE-67DED68CCA0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0A602C-0309-4F81-BBFC-3C5E5DD5E9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0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13DE9-E372-26FD-3A76-B373E7D6726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1471B-2FA5-1096-277D-CA5CCE9964F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D5858-8B96-51FD-5D21-F7A3F30D55B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2C1815-06AE-43A1-AE90-0B7742378023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AE317-2633-8965-0B47-238D2AFEABF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47201-A0C3-CEC5-A081-9BDEACC3878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B3B257-40CD-45C4-B8D4-60D5C68835E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2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9EF17-785B-C066-1D70-A0A702D369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65657" y="10662123"/>
            <a:ext cx="26112374" cy="17789981"/>
          </a:xfrm>
        </p:spPr>
        <p:txBody>
          <a:bodyPr anchor="b"/>
          <a:lstStyle>
            <a:lvl1pPr>
              <a:defRPr sz="19865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1B6F1-8FBA-F2A5-7C7D-0023296E2B3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065657" y="28620409"/>
            <a:ext cx="26112374" cy="9355336"/>
          </a:xfrm>
        </p:spPr>
        <p:txBody>
          <a:bodyPr/>
          <a:lstStyle>
            <a:lvl1pPr marL="0" indent="0">
              <a:buNone/>
              <a:defRPr sz="7946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BA0BA-EFD9-AC8E-D4A1-DFD598B6E85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1EA403-93C5-45BC-BDB2-7E37CA1EF27F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39D39-A9F5-7BE3-4F27-1E06E6E366B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E65DA-2DA5-7A11-9B54-432F211649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9DD562-9CFB-4076-9B88-0DDA3CF7D69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8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A2FB8-CAA9-1CF7-44E3-C5643CC8802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1FCC7-3D4E-0BD1-1E7F-28F5FC55FB7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081421" y="11384801"/>
            <a:ext cx="12866970" cy="271354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2C1E5-140A-0D7F-17B9-6C6D9E24F97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5326825" y="11384801"/>
            <a:ext cx="12866970" cy="271354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41086D-1AE1-7020-F02D-EAF2600FF4D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536F63-E221-42B5-B99F-C25551D73E9B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72396-AA2D-E475-87E5-E44A66E504A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5547B-AD1C-8491-CEA9-291F53ED369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BAC51C-3E8A-4EC3-A998-A8B4E9DFE29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3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2AD80-1AD2-DD37-A98E-B8B1ED9168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5362" y="2276965"/>
            <a:ext cx="26112374" cy="82663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FB8AF-BE64-BA08-9E0B-DA3322EC7B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085371" y="10483916"/>
            <a:ext cx="12807836" cy="5138004"/>
          </a:xfrm>
        </p:spPr>
        <p:txBody>
          <a:bodyPr anchor="b"/>
          <a:lstStyle>
            <a:lvl1pPr marL="0" indent="0">
              <a:buNone/>
              <a:defRPr sz="7946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771A19-09B4-0C8B-99DC-2F2CB573FE4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2085371" y="15621929"/>
            <a:ext cx="12807836" cy="229775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A48514-D2A1-C2C4-AE49-9E22DEC3ADD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15326825" y="10483916"/>
            <a:ext cx="12870911" cy="5138004"/>
          </a:xfrm>
        </p:spPr>
        <p:txBody>
          <a:bodyPr anchor="b"/>
          <a:lstStyle>
            <a:lvl1pPr marL="0" indent="0">
              <a:buNone/>
              <a:defRPr sz="7946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67F8F-FD92-0EC6-171C-F314BB8B2B38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15326825" y="15621929"/>
            <a:ext cx="12870911" cy="229775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F038-4907-C60F-68CF-6BCDC66DC18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F02333-3C75-4CA8-A60A-1D45390D8126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D284A-8F0E-F48E-7AC8-14213523A3F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6D1EA9-28E9-BEAD-3B42-8C1AD4C8C0D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21A50D-4CE6-4A44-990D-A57CF2653D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02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1E91-6FC3-E990-362F-7CB016F385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39646B-18FB-6D78-9135-98234ED5AC7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A2E891-43D9-4173-99D1-0E741C018311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A15F9-2AA6-517C-229A-C309DA68B7A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C03B85-9A23-E528-B6AF-86CCECACD4D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8AC864-604D-4AC4-8ECE-EB75F50237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0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9247EF-52F3-5E8E-E76E-9DC30750C6A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B837DC-BEBC-41AF-8ED7-4129FD27A6F9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52BD1-4695-E308-2125-41374ABB6AC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DB236C-A998-2917-AB6F-7CCAE779FF3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1FCD1D-DFF2-41FA-951A-50697A259FC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C18D9-9716-FD9D-C615-9CA8AD177C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5362" y="2851154"/>
            <a:ext cx="9764548" cy="9979020"/>
          </a:xfrm>
        </p:spPr>
        <p:txBody>
          <a:bodyPr anchor="b"/>
          <a:lstStyle>
            <a:lvl1pPr>
              <a:defRPr sz="10595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0BACE-E970-53B8-0A20-FD113B920A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2870911" y="6157697"/>
            <a:ext cx="15326825" cy="30392470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44DDF-5A38-9910-1893-75DF1FEFE30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2085362" y="12830174"/>
            <a:ext cx="9764548" cy="23769489"/>
          </a:xfrm>
        </p:spPr>
        <p:txBody>
          <a:bodyPr/>
          <a:lstStyle>
            <a:lvl1pPr marL="0" indent="0">
              <a:buNone/>
              <a:defRPr sz="529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647B10-1B96-250F-AF89-EAA5CA95F8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D85FE8-7EC9-47B1-92CB-03C324C0107B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4046E-2D77-5F8C-DDC1-BF446D52051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9CE525-4A6F-3DDF-0FED-4F821509EC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18C0C9-298B-4507-9C23-8D94C7B415E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8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597E6-3A04-E07F-2A92-4260471FB7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5362" y="2851154"/>
            <a:ext cx="9764548" cy="9979020"/>
          </a:xfrm>
        </p:spPr>
        <p:txBody>
          <a:bodyPr anchor="b"/>
          <a:lstStyle>
            <a:lvl1pPr>
              <a:defRPr sz="10595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E769A3-9F52-B9FD-87A7-002BE06A8CE9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12870911" y="6157697"/>
            <a:ext cx="15326825" cy="30392470"/>
          </a:xfrm>
        </p:spPr>
        <p:txBody>
          <a:bodyPr/>
          <a:lstStyle>
            <a:lvl1pPr marL="0" indent="0">
              <a:buNone/>
              <a:defRPr sz="10595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F8642-2469-F1F9-72C3-3A11C1EF48C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2085362" y="12830174"/>
            <a:ext cx="9764548" cy="23769489"/>
          </a:xfrm>
        </p:spPr>
        <p:txBody>
          <a:bodyPr/>
          <a:lstStyle>
            <a:lvl1pPr marL="0" indent="0">
              <a:buNone/>
              <a:defRPr sz="529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2A266C-6E39-43DE-F5FB-66E9AB47B9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401A1A-575E-4924-BB7F-80F8D116CCFD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762D0-83E6-6CE6-E883-44E6046A245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CEF99-04A3-BAF0-FC84-034295E03C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98E6FD-6BE2-4388-8083-CC9C84D0BDE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22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7BAD02-A9C2-A911-9FA8-11558EE0BE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1421" y="2276965"/>
            <a:ext cx="26112374" cy="82663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C0816-AF35-0C0E-2B10-6193E2B421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081421" y="11384801"/>
            <a:ext cx="26112374" cy="271354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E2AA5-99E6-DE4F-2FAE-08A18E60A33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2081421" y="39638910"/>
            <a:ext cx="6811923" cy="22769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73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2441DB1-976F-4A09-A77C-354223CBC64E}" type="datetime1">
              <a:rPr lang="en-US"/>
              <a:pPr lvl="0"/>
              <a:t>6/30/2022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2CACD-0797-5AF4-6D98-3452EA92438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10028663" y="39638910"/>
            <a:ext cx="10217880" cy="22769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73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88009-1D71-30BC-9116-5B8A4911B18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1381872" y="39638910"/>
            <a:ext cx="6811923" cy="22769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973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3616C84-8C8D-4847-A692-7484A9302A05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3027486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14568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756876" marR="0" lvl="0" indent="-756876" algn="l" defTabSz="3027486" rtl="0" fontAlgn="auto" hangingPunct="1">
        <a:lnSpc>
          <a:spcPct val="90000"/>
        </a:lnSpc>
        <a:spcBef>
          <a:spcPts val="3310"/>
        </a:spcBef>
        <a:spcAft>
          <a:spcPts val="0"/>
        </a:spcAft>
        <a:buSzPct val="100000"/>
        <a:buFont typeface="Arial" pitchFamily="34"/>
        <a:buChar char="•"/>
        <a:tabLst/>
        <a:defRPr lang="en-US" sz="9271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2270610" marR="0" lvl="1" indent="-756876" algn="l" defTabSz="3027486" rtl="0" fontAlgn="auto" hangingPunct="1">
        <a:lnSpc>
          <a:spcPct val="90000"/>
        </a:lnSpc>
        <a:spcBef>
          <a:spcPts val="1655"/>
        </a:spcBef>
        <a:spcAft>
          <a:spcPts val="0"/>
        </a:spcAft>
        <a:buSzPct val="100000"/>
        <a:buFont typeface="Arial" pitchFamily="34"/>
        <a:buChar char="•"/>
        <a:tabLst/>
        <a:defRPr lang="en-US" sz="7946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3784363" marR="0" lvl="2" indent="-756876" algn="l" defTabSz="3027486" rtl="0" fontAlgn="auto" hangingPunct="1">
        <a:lnSpc>
          <a:spcPct val="90000"/>
        </a:lnSpc>
        <a:spcBef>
          <a:spcPts val="1655"/>
        </a:spcBef>
        <a:spcAft>
          <a:spcPts val="0"/>
        </a:spcAft>
        <a:buSzPct val="100000"/>
        <a:buFont typeface="Arial" pitchFamily="34"/>
        <a:buChar char="•"/>
        <a:tabLst/>
        <a:defRPr lang="en-US" sz="6622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5298097" marR="0" lvl="3" indent="-756876" algn="l" defTabSz="3027486" rtl="0" fontAlgn="auto" hangingPunct="1">
        <a:lnSpc>
          <a:spcPct val="90000"/>
        </a:lnSpc>
        <a:spcBef>
          <a:spcPts val="1655"/>
        </a:spcBef>
        <a:spcAft>
          <a:spcPts val="0"/>
        </a:spcAft>
        <a:buSzPct val="100000"/>
        <a:buFont typeface="Arial" pitchFamily="34"/>
        <a:buChar char="•"/>
        <a:tabLst/>
        <a:defRPr lang="en-US" sz="596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6811850" marR="0" lvl="4" indent="-756876" algn="l" defTabSz="3027486" rtl="0" fontAlgn="auto" hangingPunct="1">
        <a:lnSpc>
          <a:spcPct val="90000"/>
        </a:lnSpc>
        <a:spcBef>
          <a:spcPts val="1655"/>
        </a:spcBef>
        <a:spcAft>
          <a:spcPts val="0"/>
        </a:spcAft>
        <a:buSzPct val="100000"/>
        <a:buFont typeface="Arial" pitchFamily="34"/>
        <a:buChar char="•"/>
        <a:tabLst/>
        <a:defRPr lang="en-US" sz="596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varde.ilgapavarde-pavardieniene@lei.lt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2ECC6E8-65C8-EF30-D54A-5FBE643545C6}"/>
              </a:ext>
            </a:extLst>
          </p:cNvPr>
          <p:cNvSpPr/>
          <p:nvPr/>
        </p:nvSpPr>
        <p:spPr>
          <a:xfrm>
            <a:off x="0" y="0"/>
            <a:ext cx="30275207" cy="5219696"/>
          </a:xfrm>
          <a:prstGeom prst="rect">
            <a:avLst/>
          </a:prstGeom>
          <a:solidFill>
            <a:srgbClr val="0B7ED1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12">
            <a:extLst>
              <a:ext uri="{FF2B5EF4-FFF2-40B4-BE49-F238E27FC236}">
                <a16:creationId xmlns:a16="http://schemas.microsoft.com/office/drawing/2014/main" id="{30238836-BC33-7D1E-4F35-DDD9FD427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07" y="38638456"/>
            <a:ext cx="1814453" cy="3128967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5" name="Graphic 6">
            <a:extLst>
              <a:ext uri="{FF2B5EF4-FFF2-40B4-BE49-F238E27FC236}">
                <a16:creationId xmlns:a16="http://schemas.microsoft.com/office/drawing/2014/main" id="{540CBE56-05B7-FDFE-1A24-166B26EC3787}"/>
              </a:ext>
            </a:extLst>
          </p:cNvPr>
          <p:cNvGrpSpPr/>
          <p:nvPr/>
        </p:nvGrpSpPr>
        <p:grpSpPr>
          <a:xfrm>
            <a:off x="597780" y="-193860"/>
            <a:ext cx="5572606" cy="5573478"/>
            <a:chOff x="597780" y="-193860"/>
            <a:chExt cx="5572606" cy="5573478"/>
          </a:xfrm>
          <a:solidFill>
            <a:srgbClr val="FFFFFF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BE08857-C38A-12A8-9E06-D198515AE5D8}"/>
                </a:ext>
              </a:extLst>
            </p:cNvPr>
            <p:cNvSpPr/>
            <p:nvPr/>
          </p:nvSpPr>
          <p:spPr>
            <a:xfrm>
              <a:off x="597780" y="-147699"/>
              <a:ext cx="4087577" cy="5527317"/>
            </a:xfrm>
            <a:custGeom>
              <a:avLst/>
              <a:gdLst>
                <a:gd name="connsiteX0" fmla="*/ 1237521 w 4087577"/>
                <a:gd name="connsiteY0" fmla="*/ 9 h 5527317"/>
                <a:gd name="connsiteX1" fmla="*/ 46444 w 4087577"/>
                <a:gd name="connsiteY1" fmla="*/ 9 h 5527317"/>
                <a:gd name="connsiteX2" fmla="*/ 46444 w 4087577"/>
                <a:gd name="connsiteY2" fmla="*/ 663175 h 5527317"/>
                <a:gd name="connsiteX3" fmla="*/ 2227 w 4087577"/>
                <a:gd name="connsiteY3" fmla="*/ 740635 h 5527317"/>
                <a:gd name="connsiteX4" fmla="*/ 79687 w 4087577"/>
                <a:gd name="connsiteY4" fmla="*/ 784851 h 5527317"/>
                <a:gd name="connsiteX5" fmla="*/ 123904 w 4087577"/>
                <a:gd name="connsiteY5" fmla="*/ 707392 h 5527317"/>
                <a:gd name="connsiteX6" fmla="*/ 79687 w 4087577"/>
                <a:gd name="connsiteY6" fmla="*/ 663175 h 5527317"/>
                <a:gd name="connsiteX7" fmla="*/ 79687 w 4087577"/>
                <a:gd name="connsiteY7" fmla="*/ 33443 h 5527317"/>
                <a:gd name="connsiteX8" fmla="*/ 1205227 w 4087577"/>
                <a:gd name="connsiteY8" fmla="*/ 33443 h 5527317"/>
                <a:gd name="connsiteX9" fmla="*/ 1205227 w 4087577"/>
                <a:gd name="connsiteY9" fmla="*/ 4320373 h 5527317"/>
                <a:gd name="connsiteX10" fmla="*/ 4054696 w 4087577"/>
                <a:gd name="connsiteY10" fmla="*/ 4320373 h 5527317"/>
                <a:gd name="connsiteX11" fmla="*/ 4054696 w 4087577"/>
                <a:gd name="connsiteY11" fmla="*/ 5447433 h 5527317"/>
                <a:gd name="connsiteX12" fmla="*/ 3484802 w 4087577"/>
                <a:gd name="connsiteY12" fmla="*/ 5447433 h 5527317"/>
                <a:gd name="connsiteX13" fmla="*/ 3407144 w 4087577"/>
                <a:gd name="connsiteY13" fmla="*/ 5403019 h 5527317"/>
                <a:gd name="connsiteX14" fmla="*/ 3362731 w 4087577"/>
                <a:gd name="connsiteY14" fmla="*/ 5480676 h 5527317"/>
                <a:gd name="connsiteX15" fmla="*/ 3440388 w 4087577"/>
                <a:gd name="connsiteY15" fmla="*/ 5525090 h 5527317"/>
                <a:gd name="connsiteX16" fmla="*/ 3484802 w 4087577"/>
                <a:gd name="connsiteY16" fmla="*/ 5480676 h 5527317"/>
                <a:gd name="connsiteX17" fmla="*/ 4087559 w 4087577"/>
                <a:gd name="connsiteY17" fmla="*/ 5480676 h 5527317"/>
                <a:gd name="connsiteX18" fmla="*/ 4087559 w 4087577"/>
                <a:gd name="connsiteY18" fmla="*/ 4287319 h 5527317"/>
                <a:gd name="connsiteX19" fmla="*/ 1237521 w 4087577"/>
                <a:gd name="connsiteY19" fmla="*/ 4287319 h 552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87577" h="5527317">
                  <a:moveTo>
                    <a:pt x="1237521" y="9"/>
                  </a:moveTo>
                  <a:lnTo>
                    <a:pt x="46444" y="9"/>
                  </a:lnTo>
                  <a:lnTo>
                    <a:pt x="46444" y="663175"/>
                  </a:lnTo>
                  <a:cubicBezTo>
                    <a:pt x="12843" y="672355"/>
                    <a:pt x="-6953" y="707036"/>
                    <a:pt x="2227" y="740635"/>
                  </a:cubicBezTo>
                  <a:cubicBezTo>
                    <a:pt x="11407" y="774236"/>
                    <a:pt x="46086" y="794033"/>
                    <a:pt x="79687" y="784851"/>
                  </a:cubicBezTo>
                  <a:cubicBezTo>
                    <a:pt x="113288" y="775672"/>
                    <a:pt x="133085" y="740992"/>
                    <a:pt x="123904" y="707392"/>
                  </a:cubicBezTo>
                  <a:cubicBezTo>
                    <a:pt x="118024" y="685870"/>
                    <a:pt x="101210" y="669055"/>
                    <a:pt x="79687" y="663175"/>
                  </a:cubicBezTo>
                  <a:lnTo>
                    <a:pt x="79687" y="33443"/>
                  </a:lnTo>
                  <a:lnTo>
                    <a:pt x="1205227" y="33443"/>
                  </a:lnTo>
                  <a:lnTo>
                    <a:pt x="1205227" y="4320373"/>
                  </a:lnTo>
                  <a:lnTo>
                    <a:pt x="4054696" y="4320373"/>
                  </a:lnTo>
                  <a:lnTo>
                    <a:pt x="4054696" y="5447433"/>
                  </a:lnTo>
                  <a:lnTo>
                    <a:pt x="3484802" y="5447433"/>
                  </a:lnTo>
                  <a:cubicBezTo>
                    <a:pt x="3475627" y="5413733"/>
                    <a:pt x="3440844" y="5393843"/>
                    <a:pt x="3407144" y="5403019"/>
                  </a:cubicBezTo>
                  <a:cubicBezTo>
                    <a:pt x="3373445" y="5412194"/>
                    <a:pt x="3353555" y="5446977"/>
                    <a:pt x="3362731" y="5480676"/>
                  </a:cubicBezTo>
                  <a:cubicBezTo>
                    <a:pt x="3371906" y="5514376"/>
                    <a:pt x="3406689" y="5534266"/>
                    <a:pt x="3440388" y="5525090"/>
                  </a:cubicBezTo>
                  <a:cubicBezTo>
                    <a:pt x="3462025" y="5519201"/>
                    <a:pt x="3478913" y="5502313"/>
                    <a:pt x="3484802" y="5480676"/>
                  </a:cubicBezTo>
                  <a:lnTo>
                    <a:pt x="4087559" y="5480676"/>
                  </a:lnTo>
                  <a:lnTo>
                    <a:pt x="4087559" y="4287319"/>
                  </a:lnTo>
                  <a:lnTo>
                    <a:pt x="1237521" y="4287319"/>
                  </a:ln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5C5CBE5-7E19-A9DD-D4B9-008607A4EEF2}"/>
                </a:ext>
              </a:extLst>
            </p:cNvPr>
            <p:cNvSpPr/>
            <p:nvPr/>
          </p:nvSpPr>
          <p:spPr>
            <a:xfrm>
              <a:off x="597970" y="818204"/>
              <a:ext cx="126245" cy="3731616"/>
            </a:xfrm>
            <a:custGeom>
              <a:avLst/>
              <a:gdLst>
                <a:gd name="connsiteX0" fmla="*/ 92 w 126245"/>
                <a:gd name="connsiteY0" fmla="*/ 3669050 h 3731616"/>
                <a:gd name="connsiteX1" fmla="*/ 63653 w 126245"/>
                <a:gd name="connsiteY1" fmla="*/ 3731624 h 3731616"/>
                <a:gd name="connsiteX2" fmla="*/ 126225 w 126245"/>
                <a:gd name="connsiteY2" fmla="*/ 3668062 h 3731616"/>
                <a:gd name="connsiteX3" fmla="*/ 79687 w 126245"/>
                <a:gd name="connsiteY3" fmla="*/ 3607691 h 3731616"/>
                <a:gd name="connsiteX4" fmla="*/ 79687 w 126245"/>
                <a:gd name="connsiteY4" fmla="*/ 123931 h 3731616"/>
                <a:gd name="connsiteX5" fmla="*/ 123904 w 126245"/>
                <a:gd name="connsiteY5" fmla="*/ 46471 h 3731616"/>
                <a:gd name="connsiteX6" fmla="*/ 46444 w 126245"/>
                <a:gd name="connsiteY6" fmla="*/ 2255 h 3731616"/>
                <a:gd name="connsiteX7" fmla="*/ 2227 w 126245"/>
                <a:gd name="connsiteY7" fmla="*/ 79715 h 3731616"/>
                <a:gd name="connsiteX8" fmla="*/ 46444 w 126245"/>
                <a:gd name="connsiteY8" fmla="*/ 123931 h 3731616"/>
                <a:gd name="connsiteX9" fmla="*/ 46444 w 126245"/>
                <a:gd name="connsiteY9" fmla="*/ 3607691 h 3731616"/>
                <a:gd name="connsiteX10" fmla="*/ 92 w 126245"/>
                <a:gd name="connsiteY10" fmla="*/ 3669050 h 373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245" h="3731616">
                  <a:moveTo>
                    <a:pt x="92" y="3669050"/>
                  </a:moveTo>
                  <a:cubicBezTo>
                    <a:pt x="366" y="3703889"/>
                    <a:pt x="28823" y="3731890"/>
                    <a:pt x="63653" y="3731624"/>
                  </a:cubicBezTo>
                  <a:cubicBezTo>
                    <a:pt x="98484" y="3731339"/>
                    <a:pt x="126498" y="3702882"/>
                    <a:pt x="126225" y="3668062"/>
                  </a:cubicBezTo>
                  <a:cubicBezTo>
                    <a:pt x="126003" y="3639776"/>
                    <a:pt x="106982" y="3615100"/>
                    <a:pt x="79687" y="3607691"/>
                  </a:cubicBezTo>
                  <a:lnTo>
                    <a:pt x="79687" y="123931"/>
                  </a:lnTo>
                  <a:cubicBezTo>
                    <a:pt x="113288" y="114752"/>
                    <a:pt x="133085" y="80070"/>
                    <a:pt x="123904" y="46471"/>
                  </a:cubicBezTo>
                  <a:cubicBezTo>
                    <a:pt x="114725" y="12870"/>
                    <a:pt x="80045" y="-6926"/>
                    <a:pt x="46444" y="2255"/>
                  </a:cubicBezTo>
                  <a:cubicBezTo>
                    <a:pt x="12843" y="11434"/>
                    <a:pt x="-6953" y="46114"/>
                    <a:pt x="2227" y="79715"/>
                  </a:cubicBezTo>
                  <a:cubicBezTo>
                    <a:pt x="8107" y="101236"/>
                    <a:pt x="24921" y="118052"/>
                    <a:pt x="46444" y="123931"/>
                  </a:cubicBezTo>
                  <a:lnTo>
                    <a:pt x="46444" y="3607691"/>
                  </a:lnTo>
                  <a:cubicBezTo>
                    <a:pt x="18830" y="3615214"/>
                    <a:pt x="-221" y="3640441"/>
                    <a:pt x="92" y="3669050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56AA733-2CCB-485D-570D-D02846528390}"/>
                </a:ext>
              </a:extLst>
            </p:cNvPr>
            <p:cNvSpPr/>
            <p:nvPr/>
          </p:nvSpPr>
          <p:spPr>
            <a:xfrm>
              <a:off x="597970" y="4729200"/>
              <a:ext cx="3181083" cy="649754"/>
            </a:xfrm>
            <a:custGeom>
              <a:avLst/>
              <a:gdLst>
                <a:gd name="connsiteX0" fmla="*/ 3117980 w 3181083"/>
                <a:gd name="connsiteY0" fmla="*/ 523611 h 649754"/>
                <a:gd name="connsiteX1" fmla="*/ 3057002 w 3181083"/>
                <a:gd name="connsiteY1" fmla="*/ 570912 h 649754"/>
                <a:gd name="connsiteX2" fmla="*/ 79687 w 3181083"/>
                <a:gd name="connsiteY2" fmla="*/ 570912 h 649754"/>
                <a:gd name="connsiteX3" fmla="*/ 79687 w 3181083"/>
                <a:gd name="connsiteY3" fmla="*/ 123925 h 649754"/>
                <a:gd name="connsiteX4" fmla="*/ 123904 w 3181083"/>
                <a:gd name="connsiteY4" fmla="*/ 46458 h 649754"/>
                <a:gd name="connsiteX5" fmla="*/ 46444 w 3181083"/>
                <a:gd name="connsiteY5" fmla="*/ 2253 h 649754"/>
                <a:gd name="connsiteX6" fmla="*/ 2227 w 3181083"/>
                <a:gd name="connsiteY6" fmla="*/ 79702 h 649754"/>
                <a:gd name="connsiteX7" fmla="*/ 46444 w 3181083"/>
                <a:gd name="connsiteY7" fmla="*/ 123925 h 649754"/>
                <a:gd name="connsiteX8" fmla="*/ 46444 w 3181083"/>
                <a:gd name="connsiteY8" fmla="*/ 604155 h 649754"/>
                <a:gd name="connsiteX9" fmla="*/ 3057382 w 3181083"/>
                <a:gd name="connsiteY9" fmla="*/ 604155 h 649754"/>
                <a:gd name="connsiteX10" fmla="*/ 3135457 w 3181083"/>
                <a:gd name="connsiteY10" fmla="*/ 647278 h 649754"/>
                <a:gd name="connsiteX11" fmla="*/ 3178579 w 3181083"/>
                <a:gd name="connsiteY11" fmla="*/ 569202 h 649754"/>
                <a:gd name="connsiteX12" fmla="*/ 3117980 w 3181083"/>
                <a:gd name="connsiteY12" fmla="*/ 523611 h 64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1083" h="649754">
                  <a:moveTo>
                    <a:pt x="3117980" y="523611"/>
                  </a:moveTo>
                  <a:cubicBezTo>
                    <a:pt x="3089258" y="523649"/>
                    <a:pt x="3064182" y="543101"/>
                    <a:pt x="3057002" y="570912"/>
                  </a:cubicBezTo>
                  <a:lnTo>
                    <a:pt x="79687" y="570912"/>
                  </a:lnTo>
                  <a:lnTo>
                    <a:pt x="79687" y="123925"/>
                  </a:lnTo>
                  <a:cubicBezTo>
                    <a:pt x="113288" y="114750"/>
                    <a:pt x="133085" y="80062"/>
                    <a:pt x="123904" y="46458"/>
                  </a:cubicBezTo>
                  <a:cubicBezTo>
                    <a:pt x="114725" y="12872"/>
                    <a:pt x="80045" y="-6922"/>
                    <a:pt x="46444" y="2253"/>
                  </a:cubicBezTo>
                  <a:cubicBezTo>
                    <a:pt x="12843" y="11428"/>
                    <a:pt x="-6953" y="46116"/>
                    <a:pt x="2227" y="79702"/>
                  </a:cubicBezTo>
                  <a:cubicBezTo>
                    <a:pt x="8107" y="101224"/>
                    <a:pt x="24921" y="118036"/>
                    <a:pt x="46444" y="123925"/>
                  </a:cubicBezTo>
                  <a:lnTo>
                    <a:pt x="46444" y="604155"/>
                  </a:lnTo>
                  <a:lnTo>
                    <a:pt x="3057382" y="604155"/>
                  </a:lnTo>
                  <a:cubicBezTo>
                    <a:pt x="3067032" y="637628"/>
                    <a:pt x="3101985" y="656928"/>
                    <a:pt x="3135457" y="647278"/>
                  </a:cubicBezTo>
                  <a:cubicBezTo>
                    <a:pt x="3168929" y="637628"/>
                    <a:pt x="3188229" y="602674"/>
                    <a:pt x="3178579" y="569202"/>
                  </a:cubicBezTo>
                  <a:cubicBezTo>
                    <a:pt x="3170790" y="542208"/>
                    <a:pt x="3146076" y="523611"/>
                    <a:pt x="3117980" y="523611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672D1A-0AA8-A850-2B2E-A66BD5539006}"/>
                </a:ext>
              </a:extLst>
            </p:cNvPr>
            <p:cNvSpPr/>
            <p:nvPr/>
          </p:nvSpPr>
          <p:spPr>
            <a:xfrm>
              <a:off x="4882146" y="1675692"/>
              <a:ext cx="962565" cy="3657654"/>
            </a:xfrm>
            <a:custGeom>
              <a:avLst/>
              <a:gdLst>
                <a:gd name="connsiteX0" fmla="*/ 962547 w 962565"/>
                <a:gd name="connsiteY0" fmla="*/ 3657664 h 3657654"/>
                <a:gd name="connsiteX1" fmla="*/ 962547 w 962565"/>
                <a:gd name="connsiteY1" fmla="*/ 3624040 h 3657654"/>
                <a:gd name="connsiteX2" fmla="*/ 79211 w 962565"/>
                <a:gd name="connsiteY2" fmla="*/ 3624040 h 3657654"/>
                <a:gd name="connsiteX3" fmla="*/ 79211 w 962565"/>
                <a:gd name="connsiteY3" fmla="*/ 123184 h 3657654"/>
                <a:gd name="connsiteX4" fmla="*/ 123150 w 962565"/>
                <a:gd name="connsiteY4" fmla="*/ 46185 h 3657654"/>
                <a:gd name="connsiteX5" fmla="*/ 46157 w 962565"/>
                <a:gd name="connsiteY5" fmla="*/ 2243 h 3657654"/>
                <a:gd name="connsiteX6" fmla="*/ 2219 w 962565"/>
                <a:gd name="connsiteY6" fmla="*/ 79239 h 3657654"/>
                <a:gd name="connsiteX7" fmla="*/ 46157 w 962565"/>
                <a:gd name="connsiteY7" fmla="*/ 123184 h 3657654"/>
                <a:gd name="connsiteX8" fmla="*/ 46157 w 962565"/>
                <a:gd name="connsiteY8" fmla="*/ 3657664 h 365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565" h="3657654">
                  <a:moveTo>
                    <a:pt x="962547" y="3657664"/>
                  </a:moveTo>
                  <a:lnTo>
                    <a:pt x="962547" y="3624040"/>
                  </a:lnTo>
                  <a:lnTo>
                    <a:pt x="79211" y="3624040"/>
                  </a:lnTo>
                  <a:lnTo>
                    <a:pt x="79211" y="123184"/>
                  </a:lnTo>
                  <a:cubicBezTo>
                    <a:pt x="112607" y="114056"/>
                    <a:pt x="132287" y="79583"/>
                    <a:pt x="123150" y="46185"/>
                  </a:cubicBezTo>
                  <a:cubicBezTo>
                    <a:pt x="114032" y="12790"/>
                    <a:pt x="79553" y="-6885"/>
                    <a:pt x="46157" y="2243"/>
                  </a:cubicBezTo>
                  <a:cubicBezTo>
                    <a:pt x="12762" y="11371"/>
                    <a:pt x="-6919" y="45844"/>
                    <a:pt x="2219" y="79239"/>
                  </a:cubicBezTo>
                  <a:cubicBezTo>
                    <a:pt x="8051" y="100629"/>
                    <a:pt x="24767" y="117339"/>
                    <a:pt x="46157" y="123184"/>
                  </a:cubicBezTo>
                  <a:lnTo>
                    <a:pt x="46157" y="3657664"/>
                  </a:ln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20B308B-7520-2AF5-F679-40F884988D61}"/>
                </a:ext>
              </a:extLst>
            </p:cNvPr>
            <p:cNvSpPr/>
            <p:nvPr/>
          </p:nvSpPr>
          <p:spPr>
            <a:xfrm>
              <a:off x="4882134" y="-193860"/>
              <a:ext cx="308149" cy="1689924"/>
            </a:xfrm>
            <a:custGeom>
              <a:avLst/>
              <a:gdLst>
                <a:gd name="connsiteX0" fmla="*/ 63077 w 308149"/>
                <a:gd name="connsiteY0" fmla="*/ 1689934 h 1689924"/>
                <a:gd name="connsiteX1" fmla="*/ 125499 w 308149"/>
                <a:gd name="connsiteY1" fmla="*/ 1626225 h 1689924"/>
                <a:gd name="connsiteX2" fmla="*/ 79223 w 308149"/>
                <a:gd name="connsiteY2" fmla="*/ 1566077 h 1689924"/>
                <a:gd name="connsiteX3" fmla="*/ 79223 w 308149"/>
                <a:gd name="connsiteY3" fmla="*/ 79604 h 1689924"/>
                <a:gd name="connsiteX4" fmla="*/ 185034 w 308149"/>
                <a:gd name="connsiteY4" fmla="*/ 79604 h 1689924"/>
                <a:gd name="connsiteX5" fmla="*/ 245253 w 308149"/>
                <a:gd name="connsiteY5" fmla="*/ 125956 h 1689924"/>
                <a:gd name="connsiteX6" fmla="*/ 308131 w 308149"/>
                <a:gd name="connsiteY6" fmla="*/ 62887 h 1689924"/>
                <a:gd name="connsiteX7" fmla="*/ 245253 w 308149"/>
                <a:gd name="connsiteY7" fmla="*/ 9 h 1689924"/>
                <a:gd name="connsiteX8" fmla="*/ 184464 w 308149"/>
                <a:gd name="connsiteY8" fmla="*/ 46171 h 1689924"/>
                <a:gd name="connsiteX9" fmla="*/ 45600 w 308149"/>
                <a:gd name="connsiteY9" fmla="*/ 46171 h 1689924"/>
                <a:gd name="connsiteX10" fmla="*/ 45600 w 308149"/>
                <a:gd name="connsiteY10" fmla="*/ 1565887 h 1689924"/>
                <a:gd name="connsiteX11" fmla="*/ 2459 w 308149"/>
                <a:gd name="connsiteY11" fmla="*/ 1643955 h 1689924"/>
                <a:gd name="connsiteX12" fmla="*/ 62507 w 308149"/>
                <a:gd name="connsiteY12" fmla="*/ 1689554 h 168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8149" h="1689924">
                  <a:moveTo>
                    <a:pt x="63077" y="1689934"/>
                  </a:moveTo>
                  <a:cubicBezTo>
                    <a:pt x="97897" y="1689579"/>
                    <a:pt x="125860" y="1661055"/>
                    <a:pt x="125499" y="1626225"/>
                  </a:cubicBezTo>
                  <a:cubicBezTo>
                    <a:pt x="125214" y="1598099"/>
                    <a:pt x="106331" y="1573565"/>
                    <a:pt x="79223" y="1566077"/>
                  </a:cubicBezTo>
                  <a:lnTo>
                    <a:pt x="79223" y="79604"/>
                  </a:lnTo>
                  <a:lnTo>
                    <a:pt x="185034" y="79604"/>
                  </a:lnTo>
                  <a:cubicBezTo>
                    <a:pt x="192442" y="106809"/>
                    <a:pt x="217062" y="125754"/>
                    <a:pt x="245253" y="125956"/>
                  </a:cubicBezTo>
                  <a:cubicBezTo>
                    <a:pt x="280016" y="125851"/>
                    <a:pt x="308131" y="97645"/>
                    <a:pt x="308131" y="62887"/>
                  </a:cubicBezTo>
                  <a:cubicBezTo>
                    <a:pt x="308131" y="28161"/>
                    <a:pt x="279978" y="9"/>
                    <a:pt x="245253" y="9"/>
                  </a:cubicBezTo>
                  <a:cubicBezTo>
                    <a:pt x="216929" y="-4"/>
                    <a:pt x="192062" y="18876"/>
                    <a:pt x="184464" y="46171"/>
                  </a:cubicBezTo>
                  <a:lnTo>
                    <a:pt x="45600" y="46171"/>
                  </a:lnTo>
                  <a:lnTo>
                    <a:pt x="45600" y="1565887"/>
                  </a:lnTo>
                  <a:cubicBezTo>
                    <a:pt x="12128" y="1575533"/>
                    <a:pt x="-7172" y="1610487"/>
                    <a:pt x="2459" y="1643955"/>
                  </a:cubicBezTo>
                  <a:cubicBezTo>
                    <a:pt x="10191" y="1670761"/>
                    <a:pt x="34620" y="1689305"/>
                    <a:pt x="62507" y="1689554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8FD912E-0561-DA93-4625-521B7C78EEF3}"/>
                </a:ext>
              </a:extLst>
            </p:cNvPr>
            <p:cNvSpPr/>
            <p:nvPr/>
          </p:nvSpPr>
          <p:spPr>
            <a:xfrm>
              <a:off x="5369990" y="-193860"/>
              <a:ext cx="800396" cy="1150425"/>
            </a:xfrm>
            <a:custGeom>
              <a:avLst/>
              <a:gdLst>
                <a:gd name="connsiteX0" fmla="*/ 63050 w 800396"/>
                <a:gd name="connsiteY0" fmla="*/ 125956 h 1150425"/>
                <a:gd name="connsiteX1" fmla="*/ 123839 w 800396"/>
                <a:gd name="connsiteY1" fmla="*/ 79604 h 1150425"/>
                <a:gd name="connsiteX2" fmla="*/ 722797 w 800396"/>
                <a:gd name="connsiteY2" fmla="*/ 79604 h 1150425"/>
                <a:gd name="connsiteX3" fmla="*/ 722797 w 800396"/>
                <a:gd name="connsiteY3" fmla="*/ 1026198 h 1150425"/>
                <a:gd name="connsiteX4" fmla="*/ 676977 w 800396"/>
                <a:gd name="connsiteY4" fmla="*/ 1102717 h 1150425"/>
                <a:gd name="connsiteX5" fmla="*/ 737424 w 800396"/>
                <a:gd name="connsiteY5" fmla="*/ 1150434 h 1150425"/>
                <a:gd name="connsiteX6" fmla="*/ 754141 w 800396"/>
                <a:gd name="connsiteY6" fmla="*/ 1148155 h 1150425"/>
                <a:gd name="connsiteX7" fmla="*/ 756041 w 800396"/>
                <a:gd name="connsiteY7" fmla="*/ 1148155 h 1150425"/>
                <a:gd name="connsiteX8" fmla="*/ 756041 w 800396"/>
                <a:gd name="connsiteY8" fmla="*/ 1148155 h 1150425"/>
                <a:gd name="connsiteX9" fmla="*/ 797510 w 800396"/>
                <a:gd name="connsiteY9" fmla="*/ 1069192 h 1150425"/>
                <a:gd name="connsiteX10" fmla="*/ 756041 w 800396"/>
                <a:gd name="connsiteY10" fmla="*/ 1027717 h 1150425"/>
                <a:gd name="connsiteX11" fmla="*/ 756041 w 800396"/>
                <a:gd name="connsiteY11" fmla="*/ 46171 h 1150425"/>
                <a:gd name="connsiteX12" fmla="*/ 123649 w 800396"/>
                <a:gd name="connsiteY12" fmla="*/ 46171 h 1150425"/>
                <a:gd name="connsiteX13" fmla="*/ 63050 w 800396"/>
                <a:gd name="connsiteY13" fmla="*/ 9 h 1150425"/>
                <a:gd name="connsiteX14" fmla="*/ -19 w 800396"/>
                <a:gd name="connsiteY14" fmla="*/ 62887 h 1150425"/>
                <a:gd name="connsiteX15" fmla="*/ 63050 w 800396"/>
                <a:gd name="connsiteY15" fmla="*/ 125956 h 115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00396" h="1150425">
                  <a:moveTo>
                    <a:pt x="63050" y="125956"/>
                  </a:moveTo>
                  <a:cubicBezTo>
                    <a:pt x="91412" y="125880"/>
                    <a:pt x="116259" y="106935"/>
                    <a:pt x="123839" y="79604"/>
                  </a:cubicBezTo>
                  <a:lnTo>
                    <a:pt x="722797" y="79604"/>
                  </a:lnTo>
                  <a:lnTo>
                    <a:pt x="722797" y="1026198"/>
                  </a:lnTo>
                  <a:cubicBezTo>
                    <a:pt x="689021" y="1034674"/>
                    <a:pt x="668486" y="1068932"/>
                    <a:pt x="676977" y="1102717"/>
                  </a:cubicBezTo>
                  <a:cubicBezTo>
                    <a:pt x="683949" y="1130509"/>
                    <a:pt x="708777" y="1150108"/>
                    <a:pt x="737424" y="1150434"/>
                  </a:cubicBezTo>
                  <a:cubicBezTo>
                    <a:pt x="743085" y="1150463"/>
                    <a:pt x="748708" y="1149696"/>
                    <a:pt x="754141" y="1148155"/>
                  </a:cubicBezTo>
                  <a:lnTo>
                    <a:pt x="756041" y="1148155"/>
                  </a:lnTo>
                  <a:lnTo>
                    <a:pt x="756041" y="1148155"/>
                  </a:lnTo>
                  <a:cubicBezTo>
                    <a:pt x="789304" y="1137804"/>
                    <a:pt x="807863" y="1102451"/>
                    <a:pt x="797510" y="1069192"/>
                  </a:cubicBezTo>
                  <a:cubicBezTo>
                    <a:pt x="791355" y="1049389"/>
                    <a:pt x="775854" y="1033882"/>
                    <a:pt x="756041" y="1027717"/>
                  </a:cubicBezTo>
                  <a:lnTo>
                    <a:pt x="756041" y="46171"/>
                  </a:lnTo>
                  <a:lnTo>
                    <a:pt x="123649" y="46171"/>
                  </a:lnTo>
                  <a:cubicBezTo>
                    <a:pt x="116069" y="18944"/>
                    <a:pt x="91317" y="81"/>
                    <a:pt x="63050" y="9"/>
                  </a:cubicBezTo>
                  <a:cubicBezTo>
                    <a:pt x="28287" y="9"/>
                    <a:pt x="96" y="28130"/>
                    <a:pt x="-19" y="62887"/>
                  </a:cubicBezTo>
                  <a:cubicBezTo>
                    <a:pt x="-19" y="97719"/>
                    <a:pt x="28211" y="125956"/>
                    <a:pt x="63050" y="125956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9D5DFC-1481-AA7E-B696-186B70CE4814}"/>
                </a:ext>
              </a:extLst>
            </p:cNvPr>
            <p:cNvSpPr/>
            <p:nvPr/>
          </p:nvSpPr>
          <p:spPr>
            <a:xfrm>
              <a:off x="2848780" y="-193860"/>
              <a:ext cx="1835437" cy="4135639"/>
            </a:xfrm>
            <a:custGeom>
              <a:avLst/>
              <a:gdLst>
                <a:gd name="connsiteX0" fmla="*/ 63050 w 1835437"/>
                <a:gd name="connsiteY0" fmla="*/ 9 h 4135639"/>
                <a:gd name="connsiteX1" fmla="*/ -19 w 1835437"/>
                <a:gd name="connsiteY1" fmla="*/ 62887 h 4135639"/>
                <a:gd name="connsiteX2" fmla="*/ 63050 w 1835437"/>
                <a:gd name="connsiteY2" fmla="*/ 125956 h 4135639"/>
                <a:gd name="connsiteX3" fmla="*/ 123838 w 1835437"/>
                <a:gd name="connsiteY3" fmla="*/ 79604 h 4135639"/>
                <a:gd name="connsiteX4" fmla="*/ 1802175 w 1835437"/>
                <a:gd name="connsiteY4" fmla="*/ 79604 h 4135639"/>
                <a:gd name="connsiteX5" fmla="*/ 1802175 w 1835437"/>
                <a:gd name="connsiteY5" fmla="*/ 1219392 h 4135639"/>
                <a:gd name="connsiteX6" fmla="*/ 315702 w 1835437"/>
                <a:gd name="connsiteY6" fmla="*/ 1219392 h 4135639"/>
                <a:gd name="connsiteX7" fmla="*/ 315702 w 1835437"/>
                <a:gd name="connsiteY7" fmla="*/ 1517636 h 4135639"/>
                <a:gd name="connsiteX8" fmla="*/ 1802175 w 1835437"/>
                <a:gd name="connsiteY8" fmla="*/ 1517636 h 4135639"/>
                <a:gd name="connsiteX9" fmla="*/ 1802175 w 1835437"/>
                <a:gd name="connsiteY9" fmla="*/ 2642796 h 4135639"/>
                <a:gd name="connsiteX10" fmla="*/ 315702 w 1835437"/>
                <a:gd name="connsiteY10" fmla="*/ 2640707 h 4135639"/>
                <a:gd name="connsiteX11" fmla="*/ 315702 w 1835437"/>
                <a:gd name="connsiteY11" fmla="*/ 2950159 h 4135639"/>
                <a:gd name="connsiteX12" fmla="*/ 1802175 w 1835437"/>
                <a:gd name="connsiteY12" fmla="*/ 2950159 h 4135639"/>
                <a:gd name="connsiteX13" fmla="*/ 1802175 w 1835437"/>
                <a:gd name="connsiteY13" fmla="*/ 4056132 h 4135639"/>
                <a:gd name="connsiteX14" fmla="*/ 291387 w 1835437"/>
                <a:gd name="connsiteY14" fmla="*/ 4056132 h 4135639"/>
                <a:gd name="connsiteX15" fmla="*/ 214128 w 1835437"/>
                <a:gd name="connsiteY15" fmla="*/ 4012117 h 4135639"/>
                <a:gd name="connsiteX16" fmla="*/ 170114 w 1835437"/>
                <a:gd name="connsiteY16" fmla="*/ 4089376 h 4135639"/>
                <a:gd name="connsiteX17" fmla="*/ 247372 w 1835437"/>
                <a:gd name="connsiteY17" fmla="*/ 4133391 h 4135639"/>
                <a:gd name="connsiteX18" fmla="*/ 291387 w 1835437"/>
                <a:gd name="connsiteY18" fmla="*/ 4089376 h 4135639"/>
                <a:gd name="connsiteX19" fmla="*/ 1835039 w 1835437"/>
                <a:gd name="connsiteY19" fmla="*/ 4089376 h 4135639"/>
                <a:gd name="connsiteX20" fmla="*/ 1835039 w 1835437"/>
                <a:gd name="connsiteY20" fmla="*/ 2916915 h 4135639"/>
                <a:gd name="connsiteX21" fmla="*/ 348946 w 1835437"/>
                <a:gd name="connsiteY21" fmla="*/ 2916915 h 4135639"/>
                <a:gd name="connsiteX22" fmla="*/ 348946 w 1835437"/>
                <a:gd name="connsiteY22" fmla="*/ 2673950 h 4135639"/>
                <a:gd name="connsiteX23" fmla="*/ 1835419 w 1835437"/>
                <a:gd name="connsiteY23" fmla="*/ 2676040 h 4135639"/>
                <a:gd name="connsiteX24" fmla="*/ 1835419 w 1835437"/>
                <a:gd name="connsiteY24" fmla="*/ 1485342 h 4135639"/>
                <a:gd name="connsiteX25" fmla="*/ 348946 w 1835437"/>
                <a:gd name="connsiteY25" fmla="*/ 1485342 h 4135639"/>
                <a:gd name="connsiteX26" fmla="*/ 348946 w 1835437"/>
                <a:gd name="connsiteY26" fmla="*/ 1251876 h 4135639"/>
                <a:gd name="connsiteX27" fmla="*/ 1835419 w 1835437"/>
                <a:gd name="connsiteY27" fmla="*/ 1251876 h 4135639"/>
                <a:gd name="connsiteX28" fmla="*/ 1835419 w 1835437"/>
                <a:gd name="connsiteY28" fmla="*/ 46171 h 4135639"/>
                <a:gd name="connsiteX29" fmla="*/ 123648 w 1835437"/>
                <a:gd name="connsiteY29" fmla="*/ 46171 h 4135639"/>
                <a:gd name="connsiteX30" fmla="*/ 63050 w 1835437"/>
                <a:gd name="connsiteY30" fmla="*/ 9 h 413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35437" h="4135639">
                  <a:moveTo>
                    <a:pt x="63050" y="9"/>
                  </a:moveTo>
                  <a:cubicBezTo>
                    <a:pt x="28286" y="9"/>
                    <a:pt x="95" y="28130"/>
                    <a:pt x="-19" y="62887"/>
                  </a:cubicBezTo>
                  <a:cubicBezTo>
                    <a:pt x="-19" y="97719"/>
                    <a:pt x="28210" y="125956"/>
                    <a:pt x="63050" y="125956"/>
                  </a:cubicBezTo>
                  <a:cubicBezTo>
                    <a:pt x="91430" y="125945"/>
                    <a:pt x="116316" y="106974"/>
                    <a:pt x="123838" y="79604"/>
                  </a:cubicBezTo>
                  <a:lnTo>
                    <a:pt x="1802175" y="79604"/>
                  </a:lnTo>
                  <a:lnTo>
                    <a:pt x="1802175" y="1219392"/>
                  </a:lnTo>
                  <a:lnTo>
                    <a:pt x="315702" y="1219392"/>
                  </a:lnTo>
                  <a:lnTo>
                    <a:pt x="315702" y="1517636"/>
                  </a:lnTo>
                  <a:lnTo>
                    <a:pt x="1802175" y="1517636"/>
                  </a:lnTo>
                  <a:lnTo>
                    <a:pt x="1802175" y="2642796"/>
                  </a:lnTo>
                  <a:lnTo>
                    <a:pt x="315702" y="2640707"/>
                  </a:lnTo>
                  <a:lnTo>
                    <a:pt x="315702" y="2950159"/>
                  </a:lnTo>
                  <a:lnTo>
                    <a:pt x="1802175" y="2950159"/>
                  </a:lnTo>
                  <a:lnTo>
                    <a:pt x="1802175" y="4056132"/>
                  </a:lnTo>
                  <a:lnTo>
                    <a:pt x="291387" y="4056132"/>
                  </a:lnTo>
                  <a:cubicBezTo>
                    <a:pt x="282212" y="4022641"/>
                    <a:pt x="247619" y="4002923"/>
                    <a:pt x="214128" y="4012117"/>
                  </a:cubicBezTo>
                  <a:cubicBezTo>
                    <a:pt x="180638" y="4021293"/>
                    <a:pt x="160919" y="4055885"/>
                    <a:pt x="170114" y="4089376"/>
                  </a:cubicBezTo>
                  <a:cubicBezTo>
                    <a:pt x="179289" y="4122867"/>
                    <a:pt x="213881" y="4142585"/>
                    <a:pt x="247372" y="4133391"/>
                  </a:cubicBezTo>
                  <a:cubicBezTo>
                    <a:pt x="268781" y="4127521"/>
                    <a:pt x="285517" y="4110785"/>
                    <a:pt x="291387" y="4089376"/>
                  </a:cubicBezTo>
                  <a:lnTo>
                    <a:pt x="1835039" y="4089376"/>
                  </a:lnTo>
                  <a:lnTo>
                    <a:pt x="1835039" y="2916915"/>
                  </a:lnTo>
                  <a:lnTo>
                    <a:pt x="348946" y="2916915"/>
                  </a:lnTo>
                  <a:lnTo>
                    <a:pt x="348946" y="2673950"/>
                  </a:lnTo>
                  <a:lnTo>
                    <a:pt x="1835419" y="2676040"/>
                  </a:lnTo>
                  <a:lnTo>
                    <a:pt x="1835419" y="1485342"/>
                  </a:lnTo>
                  <a:lnTo>
                    <a:pt x="348946" y="1485342"/>
                  </a:lnTo>
                  <a:lnTo>
                    <a:pt x="348946" y="1251876"/>
                  </a:lnTo>
                  <a:lnTo>
                    <a:pt x="1835419" y="1251876"/>
                  </a:lnTo>
                  <a:lnTo>
                    <a:pt x="1835419" y="46171"/>
                  </a:lnTo>
                  <a:lnTo>
                    <a:pt x="123648" y="46171"/>
                  </a:lnTo>
                  <a:cubicBezTo>
                    <a:pt x="116126" y="18906"/>
                    <a:pt x="91335" y="17"/>
                    <a:pt x="63050" y="9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F2601FF-A8E7-5B4C-2156-69D69770326E}"/>
                </a:ext>
              </a:extLst>
            </p:cNvPr>
            <p:cNvSpPr/>
            <p:nvPr/>
          </p:nvSpPr>
          <p:spPr>
            <a:xfrm>
              <a:off x="2086263" y="-193671"/>
              <a:ext cx="751423" cy="4136100"/>
            </a:xfrm>
            <a:custGeom>
              <a:avLst/>
              <a:gdLst>
                <a:gd name="connsiteX0" fmla="*/ 688223 w 751423"/>
                <a:gd name="connsiteY0" fmla="*/ 4136107 h 4136100"/>
                <a:gd name="connsiteX1" fmla="*/ 751405 w 751423"/>
                <a:gd name="connsiteY1" fmla="*/ 4073153 h 4136100"/>
                <a:gd name="connsiteX2" fmla="*/ 688432 w 751423"/>
                <a:gd name="connsiteY2" fmla="*/ 4009971 h 4136100"/>
                <a:gd name="connsiteX3" fmla="*/ 627624 w 751423"/>
                <a:gd name="connsiteY3" fmla="*/ 4055942 h 4136100"/>
                <a:gd name="connsiteX4" fmla="*/ 33035 w 751423"/>
                <a:gd name="connsiteY4" fmla="*/ 4055942 h 4136100"/>
                <a:gd name="connsiteX5" fmla="*/ 33035 w 751423"/>
                <a:gd name="connsiteY5" fmla="*/ 79414 h 4136100"/>
                <a:gd name="connsiteX6" fmla="*/ 459696 w 751423"/>
                <a:gd name="connsiteY6" fmla="*/ 79414 h 4136100"/>
                <a:gd name="connsiteX7" fmla="*/ 520484 w 751423"/>
                <a:gd name="connsiteY7" fmla="*/ 125956 h 4136100"/>
                <a:gd name="connsiteX8" fmla="*/ 583363 w 751423"/>
                <a:gd name="connsiteY8" fmla="*/ 62887 h 4136100"/>
                <a:gd name="connsiteX9" fmla="*/ 520484 w 751423"/>
                <a:gd name="connsiteY9" fmla="*/ 9 h 4136100"/>
                <a:gd name="connsiteX10" fmla="*/ 459696 w 751423"/>
                <a:gd name="connsiteY10" fmla="*/ 46171 h 4136100"/>
                <a:gd name="connsiteX11" fmla="*/ -19 w 751423"/>
                <a:gd name="connsiteY11" fmla="*/ 46171 h 4136100"/>
                <a:gd name="connsiteX12" fmla="*/ -19 w 751423"/>
                <a:gd name="connsiteY12" fmla="*/ 4089186 h 4136100"/>
                <a:gd name="connsiteX13" fmla="*/ 626864 w 751423"/>
                <a:gd name="connsiteY13" fmla="*/ 4089186 h 4136100"/>
                <a:gd name="connsiteX14" fmla="*/ 688223 w 751423"/>
                <a:gd name="connsiteY14" fmla="*/ 4136107 h 41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1423" h="4136100">
                  <a:moveTo>
                    <a:pt x="688223" y="4136107"/>
                  </a:moveTo>
                  <a:cubicBezTo>
                    <a:pt x="723062" y="4136164"/>
                    <a:pt x="751348" y="4107973"/>
                    <a:pt x="751405" y="4073153"/>
                  </a:cubicBezTo>
                  <a:cubicBezTo>
                    <a:pt x="751462" y="4038313"/>
                    <a:pt x="723271" y="4010028"/>
                    <a:pt x="688432" y="4009971"/>
                  </a:cubicBezTo>
                  <a:cubicBezTo>
                    <a:pt x="660146" y="4009914"/>
                    <a:pt x="635299" y="4028720"/>
                    <a:pt x="627624" y="4055942"/>
                  </a:cubicBezTo>
                  <a:lnTo>
                    <a:pt x="33035" y="4055942"/>
                  </a:lnTo>
                  <a:lnTo>
                    <a:pt x="33035" y="79414"/>
                  </a:lnTo>
                  <a:lnTo>
                    <a:pt x="459696" y="79414"/>
                  </a:lnTo>
                  <a:cubicBezTo>
                    <a:pt x="467142" y="106859"/>
                    <a:pt x="492047" y="125922"/>
                    <a:pt x="520484" y="125956"/>
                  </a:cubicBezTo>
                  <a:cubicBezTo>
                    <a:pt x="555248" y="125851"/>
                    <a:pt x="583363" y="97645"/>
                    <a:pt x="583363" y="62887"/>
                  </a:cubicBezTo>
                  <a:cubicBezTo>
                    <a:pt x="583363" y="28161"/>
                    <a:pt x="555210" y="9"/>
                    <a:pt x="520484" y="9"/>
                  </a:cubicBezTo>
                  <a:cubicBezTo>
                    <a:pt x="492161" y="-4"/>
                    <a:pt x="467294" y="18876"/>
                    <a:pt x="459696" y="46171"/>
                  </a:cubicBezTo>
                  <a:lnTo>
                    <a:pt x="-19" y="46171"/>
                  </a:lnTo>
                  <a:lnTo>
                    <a:pt x="-19" y="4089186"/>
                  </a:lnTo>
                  <a:lnTo>
                    <a:pt x="626864" y="4089186"/>
                  </a:lnTo>
                  <a:cubicBezTo>
                    <a:pt x="634159" y="4117035"/>
                    <a:pt x="659443" y="4136354"/>
                    <a:pt x="688223" y="4136107"/>
                  </a:cubicBezTo>
                  <a:close/>
                </a:path>
              </a:pathLst>
            </a:custGeom>
            <a:solidFill>
              <a:srgbClr val="FFFFFF"/>
            </a:solidFill>
            <a:ln w="189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TextBox 8">
            <a:extLst>
              <a:ext uri="{FF2B5EF4-FFF2-40B4-BE49-F238E27FC236}">
                <a16:creationId xmlns:a16="http://schemas.microsoft.com/office/drawing/2014/main" id="{39260E49-4A7E-C488-4703-02317470BC9F}"/>
              </a:ext>
            </a:extLst>
          </p:cNvPr>
          <p:cNvSpPr txBox="1"/>
          <p:nvPr/>
        </p:nvSpPr>
        <p:spPr>
          <a:xfrm>
            <a:off x="5954490" y="1615059"/>
            <a:ext cx="22881598" cy="28623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t-LT" sz="6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/>
                <a:cs typeface="Arial" pitchFamily="34"/>
              </a:rPr>
              <a:t>Arial Font Size 60 Bold | </a:t>
            </a:r>
            <a:r>
              <a:rPr lang="en-US" sz="6000" b="1" i="0" u="none" strike="noStrike" kern="1200" cap="none" spc="0" baseline="0">
                <a:solidFill>
                  <a:srgbClr val="FFFFFF"/>
                </a:solidFill>
                <a:uFillTx/>
                <a:latin typeface="Arial" pitchFamily="34"/>
                <a:cs typeface="Arial" pitchFamily="34"/>
              </a:rPr>
              <a:t>An extended fuzzy divergence measure-based technique for order preference by similarity to ideal solution method for renewable energy investments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157AAE54-633D-8379-F7FF-63C9944A69F5}"/>
                  </a:ext>
                </a:extLst>
              </p:cNvPr>
              <p:cNvSpPr txBox="1"/>
              <p:nvPr/>
            </p:nvSpPr>
            <p:spPr>
              <a:xfrm>
                <a:off x="1415344" y="5896572"/>
                <a:ext cx="27444518" cy="199817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lt-LT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Arial Font Size 44 Bold </a:t>
                </a:r>
                <a:r>
                  <a:rPr lang="lt-LT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Superscript Bold</a:t>
                </a:r>
                <a:r>
                  <a:rPr lang="lt-LT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,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Vardas Pavardenis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Vardė Pavardenė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2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Vardaite Pavardenytė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3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</a:t>
                </a:r>
                <a:br>
                  <a:rPr lang="lt-LT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</a:b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Vardė Vardaitytė-Pavardenė</a:t>
                </a:r>
                <a:r>
                  <a:rPr lang="en-US" sz="4400" b="0" i="0" u="none" strike="noStrike" kern="1200" cap="none" spc="0" baseline="3000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4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</a:t>
                </a:r>
                <a:r>
                  <a:rPr lang="lt-LT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Vardas Pavardenis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5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Vardas Pavardenis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en-US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6</a:t>
                </a:r>
                <a:r>
                  <a:rPr lang="en-US" sz="44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, </a:t>
                </a:r>
                <a:r>
                  <a:rPr lang="en-US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Vardė Vardaitytė</a:t>
                </a:r>
                <a:r>
                  <a:rPr lang="lt-LT" sz="4400" b="1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 </a:t>
                </a:r>
                <a:r>
                  <a:rPr lang="lt-LT" sz="4400" b="1" i="0" u="none" strike="noStrike" kern="1200" cap="none" spc="0" baseline="30000">
                    <a:solidFill>
                      <a:srgbClr val="0070C0"/>
                    </a:solidFill>
                    <a:uFillTx/>
                    <a:latin typeface="Arial" pitchFamily="34"/>
                    <a:cs typeface="Arial" pitchFamily="34"/>
                  </a:rPr>
                  <a:t>7</a:t>
                </a:r>
                <a:endParaRPr lang="en-US" sz="4400" b="1" i="0" u="none" strike="noStrike" kern="1200" cap="none" spc="0" baseline="3000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</mc:Choice>
        <mc:Fallback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157AAE54-633D-8379-F7FF-63C9944A6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344" y="5896572"/>
                <a:ext cx="27444518" cy="1998174"/>
              </a:xfrm>
              <a:prstGeom prst="rect">
                <a:avLst/>
              </a:prstGeom>
              <a:blipFill>
                <a:blip r:embed="rId4"/>
                <a:stretch>
                  <a:fillRect l="-888" b="-13415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7">
            <a:extLst>
              <a:ext uri="{FF2B5EF4-FFF2-40B4-BE49-F238E27FC236}">
                <a16:creationId xmlns:a16="http://schemas.microsoft.com/office/drawing/2014/main" id="{BFEA5152-4FEB-389C-8E76-132569AA4586}"/>
              </a:ext>
            </a:extLst>
          </p:cNvPr>
          <p:cNvSpPr txBox="1"/>
          <p:nvPr/>
        </p:nvSpPr>
        <p:spPr>
          <a:xfrm>
            <a:off x="1687772" y="8409261"/>
            <a:ext cx="26899672" cy="8720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t-LT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1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Arial Font Size 18 </a:t>
            </a:r>
            <a:r>
              <a:rPr lang="lt-LT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Standard Colors – Blue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Department of Mathematics, National Institute of Technology, Warangal, India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 </a:t>
            </a:r>
            <a:r>
              <a:rPr lang="en-US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2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Department of Mathematics, Government College Jaitwara, Satna, India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 </a:t>
            </a:r>
            <a:r>
              <a:rPr lang="en-US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3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Department of Marketing, College of Business Administration, University of South Florida, Tampa, FL United States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</a:t>
            </a:r>
            <a:r>
              <a:rPr lang="en-US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4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Department of Economics, University of Molise, Campobasso, Italy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</a:t>
            </a:r>
            <a:r>
              <a:rPr lang="en-US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5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School of Computing, SASTRA University, Thanjavur, India</a:t>
            </a:r>
            <a:r>
              <a:rPr lang="lt-L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</a:t>
            </a:r>
            <a:r>
              <a:rPr lang="en-US" sz="18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</a:rPr>
              <a:t>6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   Lithuanian Energy Institute, Kaunas, Lithuania</a:t>
            </a:r>
            <a:endParaRPr lang="en-US" sz="1800" b="0" i="0" u="none" strike="noStrike" kern="1200" cap="none" spc="0" baseline="0">
              <a:solidFill>
                <a:srgbClr val="0070C0"/>
              </a:solidFill>
              <a:uFillTx/>
              <a:latin typeface="Arial" pitchFamily="34"/>
              <a:cs typeface="Arial" pitchFamily="34"/>
            </a:endParaRPr>
          </a:p>
        </p:txBody>
      </p:sp>
      <p:cxnSp>
        <p:nvCxnSpPr>
          <p:cNvPr id="8" name="Straight Connector 33">
            <a:extLst>
              <a:ext uri="{FF2B5EF4-FFF2-40B4-BE49-F238E27FC236}">
                <a16:creationId xmlns:a16="http://schemas.microsoft.com/office/drawing/2014/main" id="{4E2B2D4E-3775-CB55-23BC-AA08508213C0}"/>
              </a:ext>
            </a:extLst>
          </p:cNvPr>
          <p:cNvCxnSpPr/>
          <p:nvPr/>
        </p:nvCxnSpPr>
        <p:spPr>
          <a:xfrm>
            <a:off x="1142926" y="10002328"/>
            <a:ext cx="27989364" cy="0"/>
          </a:xfrm>
          <a:prstGeom prst="straightConnector1">
            <a:avLst/>
          </a:prstGeom>
          <a:noFill/>
          <a:ln w="6345" cap="flat">
            <a:solidFill>
              <a:srgbClr val="0070C0"/>
            </a:solidFill>
            <a:prstDash val="solid"/>
            <a:miter/>
          </a:ln>
        </p:spPr>
      </p:cxnSp>
      <p:sp>
        <p:nvSpPr>
          <p:cNvPr id="9" name="TextBox 47">
            <a:extLst>
              <a:ext uri="{FF2B5EF4-FFF2-40B4-BE49-F238E27FC236}">
                <a16:creationId xmlns:a16="http://schemas.microsoft.com/office/drawing/2014/main" id="{4299C851-9AC6-DEB1-321E-68765AA46A74}"/>
              </a:ext>
            </a:extLst>
          </p:cNvPr>
          <p:cNvSpPr txBox="1"/>
          <p:nvPr/>
        </p:nvSpPr>
        <p:spPr>
          <a:xfrm>
            <a:off x="4345402" y="38490543"/>
            <a:ext cx="8770604" cy="334783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Arial Font Size 24 Contact</a:t>
            </a:r>
            <a:r>
              <a:rPr lang="lt-LT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</a:t>
            </a: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information</a:t>
            </a:r>
            <a:r>
              <a:rPr lang="lt-LT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:</a:t>
            </a:r>
            <a:endParaRPr lang="en-US" sz="2400" b="1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Dr. Vardas Vardinys Pavardenis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Position, Laboratory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Lithuanian Energy Institute, Breslaujos st. 3, LT-44403, Kaunas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563C1"/>
                </a:solidFill>
                <a:uFillTx/>
                <a:latin typeface="Arial" pitchFamily="34"/>
                <a:cs typeface="Arial" pitchFamily="34"/>
                <a:hlinkClick r:id="rId5"/>
              </a:rPr>
              <a:t>varde.i</a:t>
            </a:r>
            <a:r>
              <a:rPr lang="lt-LT" sz="2400" b="0" i="0" u="none" strike="noStrike" kern="1200" cap="none" spc="0" baseline="0">
                <a:solidFill>
                  <a:srgbClr val="0563C1"/>
                </a:solidFill>
                <a:uFillTx/>
                <a:latin typeface="Arial" pitchFamily="34"/>
                <a:cs typeface="Arial" pitchFamily="34"/>
                <a:hlinkClick r:id="rId5"/>
              </a:rPr>
              <a:t>lgapavarde-pavardieniene</a:t>
            </a:r>
            <a:r>
              <a:rPr lang="en-US" sz="2400" b="0" i="0" u="none" strike="noStrike" kern="1200" cap="none" spc="0" baseline="0">
                <a:solidFill>
                  <a:srgbClr val="0070C0"/>
                </a:solidFill>
                <a:uFillTx/>
                <a:latin typeface="Arial" pitchFamily="34"/>
                <a:cs typeface="Arial" pitchFamily="34"/>
                <a:hlinkClick r:id="rId5"/>
              </a:rPr>
              <a:t>@lei.lt</a:t>
            </a:r>
            <a:endParaRPr lang="en-US" sz="2400" b="0" i="0" u="none" strike="noStrike" kern="1200" cap="none" spc="0" baseline="0">
              <a:solidFill>
                <a:srgbClr val="0070C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+370 6XX XXXXX </a:t>
            </a:r>
          </a:p>
        </p:txBody>
      </p:sp>
      <p:cxnSp>
        <p:nvCxnSpPr>
          <p:cNvPr id="10" name="Straight Connector 50">
            <a:extLst>
              <a:ext uri="{FF2B5EF4-FFF2-40B4-BE49-F238E27FC236}">
                <a16:creationId xmlns:a16="http://schemas.microsoft.com/office/drawing/2014/main" id="{0A87FED2-31D8-80B8-4117-388D5D4B258B}"/>
              </a:ext>
            </a:extLst>
          </p:cNvPr>
          <p:cNvCxnSpPr/>
          <p:nvPr/>
        </p:nvCxnSpPr>
        <p:spPr>
          <a:xfrm>
            <a:off x="3539614" y="38610805"/>
            <a:ext cx="0" cy="3186117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sp>
        <p:nvSpPr>
          <p:cNvPr id="11" name="TextBox 61">
            <a:extLst>
              <a:ext uri="{FF2B5EF4-FFF2-40B4-BE49-F238E27FC236}">
                <a16:creationId xmlns:a16="http://schemas.microsoft.com/office/drawing/2014/main" id="{7B0308A1-A8EE-340C-C6AA-AC96936C78C4}"/>
              </a:ext>
            </a:extLst>
          </p:cNvPr>
          <p:cNvSpPr txBox="1"/>
          <p:nvPr/>
        </p:nvSpPr>
        <p:spPr>
          <a:xfrm>
            <a:off x="15294464" y="38465488"/>
            <a:ext cx="12892692" cy="321118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Arial Font Size 24 Footnotes / Endnotes</a:t>
            </a:r>
            <a:r>
              <a:rPr lang="lt-LT" sz="24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:</a:t>
            </a:r>
            <a:endParaRPr lang="en-US" sz="2400" b="1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The Footnote: A Curious History</a:t>
            </a: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[Cambridge, MA: Harvard University Press], 1999. pg. 1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The Footnote: A Curious History</a:t>
            </a: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[Cambridge, MA: Harvard University Press], 1999. pg. 1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1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The Footnote: A Curious History</a:t>
            </a: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[Cambridge, MA: Harvard University Press], 1999. pg. 1</a:t>
            </a:r>
          </a:p>
        </p:txBody>
      </p:sp>
      <p:sp>
        <p:nvSpPr>
          <p:cNvPr id="12" name="TextBox 63">
            <a:extLst>
              <a:ext uri="{FF2B5EF4-FFF2-40B4-BE49-F238E27FC236}">
                <a16:creationId xmlns:a16="http://schemas.microsoft.com/office/drawing/2014/main" id="{E2B341B7-7D79-0630-C2CF-EDB7B0C1BFED}"/>
              </a:ext>
            </a:extLst>
          </p:cNvPr>
          <p:cNvSpPr txBox="1"/>
          <p:nvPr/>
        </p:nvSpPr>
        <p:spPr>
          <a:xfrm>
            <a:off x="2336008" y="10336450"/>
            <a:ext cx="25603200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Arial Font 32 Keywords: </a:t>
            </a:r>
            <a:r>
              <a:rPr lang="en-US" sz="3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Renewable energy, investment, sustainable development, divergence measure, entropy, fuzzy set, TOPSIS</a:t>
            </a:r>
          </a:p>
        </p:txBody>
      </p:sp>
      <p:cxnSp>
        <p:nvCxnSpPr>
          <p:cNvPr id="13" name="Straight Connector 64">
            <a:extLst>
              <a:ext uri="{FF2B5EF4-FFF2-40B4-BE49-F238E27FC236}">
                <a16:creationId xmlns:a16="http://schemas.microsoft.com/office/drawing/2014/main" id="{2B336692-8905-CA2F-94DE-6091FD391AFC}"/>
              </a:ext>
            </a:extLst>
          </p:cNvPr>
          <p:cNvCxnSpPr/>
          <p:nvPr/>
        </p:nvCxnSpPr>
        <p:spPr>
          <a:xfrm>
            <a:off x="14399340" y="38669793"/>
            <a:ext cx="0" cy="3186126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14" name="Straight Connector 65">
            <a:extLst>
              <a:ext uri="{FF2B5EF4-FFF2-40B4-BE49-F238E27FC236}">
                <a16:creationId xmlns:a16="http://schemas.microsoft.com/office/drawing/2014/main" id="{8573BC21-E16B-ECE2-6D58-64CA206083C7}"/>
              </a:ext>
            </a:extLst>
          </p:cNvPr>
          <p:cNvCxnSpPr/>
          <p:nvPr/>
        </p:nvCxnSpPr>
        <p:spPr>
          <a:xfrm>
            <a:off x="29196197" y="38669793"/>
            <a:ext cx="0" cy="3186126"/>
          </a:xfrm>
          <a:prstGeom prst="straightConnector1">
            <a:avLst/>
          </a:prstGeom>
          <a:noFill/>
          <a:ln w="6345" cap="flat">
            <a:solidFill>
              <a:srgbClr val="4472C4"/>
            </a:solidFill>
            <a:prstDash val="solid"/>
            <a:miter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333</TotalTime>
  <Words>275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Adomas Minkevičius</dc:creator>
  <cp:lastModifiedBy>Adomas Minkevičius</cp:lastModifiedBy>
  <cp:revision>18</cp:revision>
  <dcterms:created xsi:type="dcterms:W3CDTF">2022-06-27T11:31:21Z</dcterms:created>
  <dcterms:modified xsi:type="dcterms:W3CDTF">2022-06-30T09:20:59Z</dcterms:modified>
</cp:coreProperties>
</file>